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8" r:id="rId2"/>
    <p:sldId id="294" r:id="rId3"/>
    <p:sldId id="298" r:id="rId4"/>
    <p:sldId id="301" r:id="rId5"/>
    <p:sldId id="302" r:id="rId6"/>
    <p:sldId id="295" r:id="rId7"/>
    <p:sldId id="303" r:id="rId8"/>
    <p:sldId id="289" r:id="rId9"/>
    <p:sldId id="290" r:id="rId10"/>
    <p:sldId id="291" r:id="rId11"/>
    <p:sldId id="296" r:id="rId12"/>
    <p:sldId id="297" r:id="rId13"/>
    <p:sldId id="292" r:id="rId14"/>
    <p:sldId id="304" r:id="rId15"/>
    <p:sldId id="305" r:id="rId16"/>
    <p:sldId id="307" r:id="rId17"/>
    <p:sldId id="309" r:id="rId18"/>
    <p:sldId id="308"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036" autoAdjust="0"/>
  </p:normalViewPr>
  <p:slideViewPr>
    <p:cSldViewPr>
      <p:cViewPr varScale="1">
        <p:scale>
          <a:sx n="66" d="100"/>
          <a:sy n="66" d="100"/>
        </p:scale>
        <p:origin x="-150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 Id="rId4" Type="http://schemas.openxmlformats.org/officeDocument/2006/relationships/image" Target="../media/image9.png"/></Relationships>
</file>

<file path=ppt/diagrams/_rels/data5.xml.rels><?xml version="1.0" encoding="UTF-8" standalone="yes"?>
<Relationships xmlns="http://schemas.openxmlformats.org/package/2006/relationships"><Relationship Id="rId1" Type="http://schemas.openxmlformats.org/officeDocument/2006/relationships/image" Target="../media/image3.png"/></Relationships>
</file>

<file path=ppt/diagrams/_rels/data9.xml.rels><?xml version="1.0" encoding="UTF-8" standalone="yes"?>
<Relationships xmlns="http://schemas.openxmlformats.org/package/2006/relationships"><Relationship Id="rId1" Type="http://schemas.openxmlformats.org/officeDocument/2006/relationships/image" Target="../media/image5.png"/></Relationships>
</file>

<file path=ppt/diagrams/_rels/drawing5.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7B625B-3931-4770-873D-07CC79330607}" type="doc">
      <dgm:prSet loTypeId="urn:microsoft.com/office/officeart/2008/layout/LinedList" loCatId="list" qsTypeId="urn:microsoft.com/office/officeart/2005/8/quickstyle/simple1" qsCatId="simple" csTypeId="urn:microsoft.com/office/officeart/2005/8/colors/accent6_1" csCatId="accent6"/>
      <dgm:spPr/>
      <dgm:t>
        <a:bodyPr/>
        <a:lstStyle/>
        <a:p>
          <a:endParaRPr lang="ru-RU"/>
        </a:p>
      </dgm:t>
    </dgm:pt>
    <dgm:pt modelId="{57DBFBD1-AF1B-4DFF-BD4A-39F767BDEA33}">
      <dgm:prSet/>
      <dgm:spPr/>
      <dgm:t>
        <a:bodyPr/>
        <a:lstStyle/>
        <a:p>
          <a:pPr rtl="0"/>
          <a:r>
            <a:rPr lang="kk-KZ" dirty="0" smtClean="0">
              <a:solidFill>
                <a:schemeClr val="accent6">
                  <a:lumMod val="50000"/>
                </a:schemeClr>
              </a:solidFill>
            </a:rPr>
            <a:t>Кіріспе</a:t>
          </a:r>
          <a:endParaRPr lang="ru-RU" dirty="0">
            <a:solidFill>
              <a:schemeClr val="accent6">
                <a:lumMod val="50000"/>
              </a:schemeClr>
            </a:solidFill>
          </a:endParaRPr>
        </a:p>
      </dgm:t>
    </dgm:pt>
    <dgm:pt modelId="{DDDD1386-BE03-4C2B-A21B-18F2515AE713}" type="parTrans" cxnId="{0DBDC365-08F3-474E-974E-5F916821B156}">
      <dgm:prSet/>
      <dgm:spPr/>
      <dgm:t>
        <a:bodyPr/>
        <a:lstStyle/>
        <a:p>
          <a:endParaRPr lang="ru-RU">
            <a:solidFill>
              <a:schemeClr val="accent6">
                <a:lumMod val="50000"/>
              </a:schemeClr>
            </a:solidFill>
          </a:endParaRPr>
        </a:p>
      </dgm:t>
    </dgm:pt>
    <dgm:pt modelId="{EAE1004F-03DB-4FEC-A600-ABCFD1EAD2D4}" type="sibTrans" cxnId="{0DBDC365-08F3-474E-974E-5F916821B156}">
      <dgm:prSet/>
      <dgm:spPr/>
      <dgm:t>
        <a:bodyPr/>
        <a:lstStyle/>
        <a:p>
          <a:endParaRPr lang="ru-RU">
            <a:solidFill>
              <a:schemeClr val="accent6">
                <a:lumMod val="50000"/>
              </a:schemeClr>
            </a:solidFill>
          </a:endParaRPr>
        </a:p>
      </dgm:t>
    </dgm:pt>
    <dgm:pt modelId="{2C7A7565-5452-4D29-A3CD-9D036A45FD54}">
      <dgm:prSet/>
      <dgm:spPr/>
      <dgm:t>
        <a:bodyPr/>
        <a:lstStyle/>
        <a:p>
          <a:pPr rtl="0"/>
          <a:r>
            <a:rPr lang="kk-KZ" smtClean="0">
              <a:solidFill>
                <a:schemeClr val="accent6">
                  <a:lumMod val="50000"/>
                </a:schemeClr>
              </a:solidFill>
            </a:rPr>
            <a:t>Құрылымы мен мәні</a:t>
          </a:r>
          <a:endParaRPr lang="ru-RU">
            <a:solidFill>
              <a:schemeClr val="accent6">
                <a:lumMod val="50000"/>
              </a:schemeClr>
            </a:solidFill>
          </a:endParaRPr>
        </a:p>
      </dgm:t>
    </dgm:pt>
    <dgm:pt modelId="{1256B04B-2606-4ACE-96DF-95C8313BB2DF}" type="parTrans" cxnId="{26E6BDAA-DC35-466E-88DF-F51CED04664A}">
      <dgm:prSet/>
      <dgm:spPr/>
      <dgm:t>
        <a:bodyPr/>
        <a:lstStyle/>
        <a:p>
          <a:endParaRPr lang="ru-RU">
            <a:solidFill>
              <a:schemeClr val="accent6">
                <a:lumMod val="50000"/>
              </a:schemeClr>
            </a:solidFill>
          </a:endParaRPr>
        </a:p>
      </dgm:t>
    </dgm:pt>
    <dgm:pt modelId="{19771BB3-7019-4B01-BF89-C5FD70792D81}" type="sibTrans" cxnId="{26E6BDAA-DC35-466E-88DF-F51CED04664A}">
      <dgm:prSet/>
      <dgm:spPr/>
      <dgm:t>
        <a:bodyPr/>
        <a:lstStyle/>
        <a:p>
          <a:endParaRPr lang="ru-RU">
            <a:solidFill>
              <a:schemeClr val="accent6">
                <a:lumMod val="50000"/>
              </a:schemeClr>
            </a:solidFill>
          </a:endParaRPr>
        </a:p>
      </dgm:t>
    </dgm:pt>
    <dgm:pt modelId="{A89B5CFA-CE12-44B0-A4D6-9F9017EC1318}">
      <dgm:prSet/>
      <dgm:spPr/>
      <dgm:t>
        <a:bodyPr/>
        <a:lstStyle/>
        <a:p>
          <a:pPr rtl="0"/>
          <a:r>
            <a:rPr lang="kk-KZ" smtClean="0">
              <a:solidFill>
                <a:schemeClr val="accent6">
                  <a:lumMod val="50000"/>
                </a:schemeClr>
              </a:solidFill>
            </a:rPr>
            <a:t>Сала кәсіпорындарының даму және орналасу ерекшеліктері</a:t>
          </a:r>
          <a:endParaRPr lang="ru-RU">
            <a:solidFill>
              <a:schemeClr val="accent6">
                <a:lumMod val="50000"/>
              </a:schemeClr>
            </a:solidFill>
          </a:endParaRPr>
        </a:p>
      </dgm:t>
    </dgm:pt>
    <dgm:pt modelId="{DD2F1709-3413-4222-BB35-889781C1D709}" type="parTrans" cxnId="{A202F485-538D-4AFE-9AC9-047F3570C917}">
      <dgm:prSet/>
      <dgm:spPr/>
      <dgm:t>
        <a:bodyPr/>
        <a:lstStyle/>
        <a:p>
          <a:endParaRPr lang="ru-RU">
            <a:solidFill>
              <a:schemeClr val="accent6">
                <a:lumMod val="50000"/>
              </a:schemeClr>
            </a:solidFill>
          </a:endParaRPr>
        </a:p>
      </dgm:t>
    </dgm:pt>
    <dgm:pt modelId="{E30C2999-4B47-4724-9FE8-BD885F8FD32A}" type="sibTrans" cxnId="{A202F485-538D-4AFE-9AC9-047F3570C917}">
      <dgm:prSet/>
      <dgm:spPr/>
      <dgm:t>
        <a:bodyPr/>
        <a:lstStyle/>
        <a:p>
          <a:endParaRPr lang="ru-RU">
            <a:solidFill>
              <a:schemeClr val="accent6">
                <a:lumMod val="50000"/>
              </a:schemeClr>
            </a:solidFill>
          </a:endParaRPr>
        </a:p>
      </dgm:t>
    </dgm:pt>
    <dgm:pt modelId="{4ADFBF5A-F1EA-4BAB-962F-91CA3D7520CD}">
      <dgm:prSet/>
      <dgm:spPr/>
      <dgm:t>
        <a:bodyPr/>
        <a:lstStyle/>
        <a:p>
          <a:pPr rtl="0"/>
          <a:r>
            <a:rPr lang="kk-KZ" smtClean="0">
              <a:solidFill>
                <a:schemeClr val="accent6">
                  <a:lumMod val="50000"/>
                </a:schemeClr>
              </a:solidFill>
            </a:rPr>
            <a:t>Өндірістің орналасу факторлары</a:t>
          </a:r>
          <a:endParaRPr lang="ru-RU">
            <a:solidFill>
              <a:schemeClr val="accent6">
                <a:lumMod val="50000"/>
              </a:schemeClr>
            </a:solidFill>
          </a:endParaRPr>
        </a:p>
      </dgm:t>
    </dgm:pt>
    <dgm:pt modelId="{59150D85-1BC9-403E-9182-36CCF39A824A}" type="parTrans" cxnId="{B880B8B1-4CBC-46D8-BF73-EF73EC90AF2F}">
      <dgm:prSet/>
      <dgm:spPr/>
      <dgm:t>
        <a:bodyPr/>
        <a:lstStyle/>
        <a:p>
          <a:endParaRPr lang="ru-RU">
            <a:solidFill>
              <a:schemeClr val="accent6">
                <a:lumMod val="50000"/>
              </a:schemeClr>
            </a:solidFill>
          </a:endParaRPr>
        </a:p>
      </dgm:t>
    </dgm:pt>
    <dgm:pt modelId="{02374C8A-F6E5-42C6-A0A3-B0571E90CC69}" type="sibTrans" cxnId="{B880B8B1-4CBC-46D8-BF73-EF73EC90AF2F}">
      <dgm:prSet/>
      <dgm:spPr/>
      <dgm:t>
        <a:bodyPr/>
        <a:lstStyle/>
        <a:p>
          <a:endParaRPr lang="ru-RU">
            <a:solidFill>
              <a:schemeClr val="accent6">
                <a:lumMod val="50000"/>
              </a:schemeClr>
            </a:solidFill>
          </a:endParaRPr>
        </a:p>
      </dgm:t>
    </dgm:pt>
    <dgm:pt modelId="{9D76AB36-E0F9-4417-AC74-8D5004E225F3}">
      <dgm:prSet/>
      <dgm:spPr/>
      <dgm:t>
        <a:bodyPr/>
        <a:lstStyle/>
        <a:p>
          <a:pPr rtl="0"/>
          <a:r>
            <a:rPr lang="kk-KZ" smtClean="0">
              <a:solidFill>
                <a:schemeClr val="accent6">
                  <a:lumMod val="50000"/>
                </a:schemeClr>
              </a:solidFill>
            </a:rPr>
            <a:t>Цемент өнеркәсібі</a:t>
          </a:r>
          <a:endParaRPr lang="ru-RU">
            <a:solidFill>
              <a:schemeClr val="accent6">
                <a:lumMod val="50000"/>
              </a:schemeClr>
            </a:solidFill>
          </a:endParaRPr>
        </a:p>
      </dgm:t>
    </dgm:pt>
    <dgm:pt modelId="{B87D24F0-AA27-4499-9FE3-A1F672AAA422}" type="parTrans" cxnId="{15FAE709-17AD-490A-9B5D-69E612C60C7A}">
      <dgm:prSet/>
      <dgm:spPr/>
      <dgm:t>
        <a:bodyPr/>
        <a:lstStyle/>
        <a:p>
          <a:endParaRPr lang="ru-RU">
            <a:solidFill>
              <a:schemeClr val="accent6">
                <a:lumMod val="50000"/>
              </a:schemeClr>
            </a:solidFill>
          </a:endParaRPr>
        </a:p>
      </dgm:t>
    </dgm:pt>
    <dgm:pt modelId="{98C20A2A-9B9E-44EB-A02D-430059CB601D}" type="sibTrans" cxnId="{15FAE709-17AD-490A-9B5D-69E612C60C7A}">
      <dgm:prSet/>
      <dgm:spPr/>
      <dgm:t>
        <a:bodyPr/>
        <a:lstStyle/>
        <a:p>
          <a:endParaRPr lang="ru-RU">
            <a:solidFill>
              <a:schemeClr val="accent6">
                <a:lumMod val="50000"/>
              </a:schemeClr>
            </a:solidFill>
          </a:endParaRPr>
        </a:p>
      </dgm:t>
    </dgm:pt>
    <dgm:pt modelId="{D6B87A7C-ED12-4008-8351-A07BB10C04B4}">
      <dgm:prSet/>
      <dgm:spPr/>
      <dgm:t>
        <a:bodyPr/>
        <a:lstStyle/>
        <a:p>
          <a:pPr rtl="0"/>
          <a:r>
            <a:rPr lang="ru-RU" smtClean="0">
              <a:solidFill>
                <a:schemeClr val="accent6">
                  <a:lumMod val="50000"/>
                </a:schemeClr>
              </a:solidFill>
            </a:rPr>
            <a:t>Әлемдік құрылыс нарығының даму перспективалары </a:t>
          </a:r>
          <a:endParaRPr lang="ru-RU">
            <a:solidFill>
              <a:schemeClr val="accent6">
                <a:lumMod val="50000"/>
              </a:schemeClr>
            </a:solidFill>
          </a:endParaRPr>
        </a:p>
      </dgm:t>
    </dgm:pt>
    <dgm:pt modelId="{3D00F3CA-5843-4C5E-925F-1601280A7CB9}" type="parTrans" cxnId="{7E949419-6D99-4A49-81CE-B2248174E790}">
      <dgm:prSet/>
      <dgm:spPr/>
      <dgm:t>
        <a:bodyPr/>
        <a:lstStyle/>
        <a:p>
          <a:endParaRPr lang="ru-RU">
            <a:solidFill>
              <a:schemeClr val="accent6">
                <a:lumMod val="50000"/>
              </a:schemeClr>
            </a:solidFill>
          </a:endParaRPr>
        </a:p>
      </dgm:t>
    </dgm:pt>
    <dgm:pt modelId="{AECEF4CF-A957-4931-866A-A0C45F3D38E9}" type="sibTrans" cxnId="{7E949419-6D99-4A49-81CE-B2248174E790}">
      <dgm:prSet/>
      <dgm:spPr/>
      <dgm:t>
        <a:bodyPr/>
        <a:lstStyle/>
        <a:p>
          <a:endParaRPr lang="ru-RU">
            <a:solidFill>
              <a:schemeClr val="accent6">
                <a:lumMod val="50000"/>
              </a:schemeClr>
            </a:solidFill>
          </a:endParaRPr>
        </a:p>
      </dgm:t>
    </dgm:pt>
    <dgm:pt modelId="{ABA5C392-94DE-4139-B065-06CD15C4E068}">
      <dgm:prSet/>
      <dgm:spPr/>
      <dgm:t>
        <a:bodyPr/>
        <a:lstStyle/>
        <a:p>
          <a:pPr rtl="0"/>
          <a:r>
            <a:rPr lang="kk-KZ" smtClean="0">
              <a:solidFill>
                <a:schemeClr val="accent6">
                  <a:lumMod val="50000"/>
                </a:schemeClr>
              </a:solidFill>
            </a:rPr>
            <a:t>Қорытынды</a:t>
          </a:r>
          <a:endParaRPr lang="ru-RU">
            <a:solidFill>
              <a:schemeClr val="accent6">
                <a:lumMod val="50000"/>
              </a:schemeClr>
            </a:solidFill>
          </a:endParaRPr>
        </a:p>
      </dgm:t>
    </dgm:pt>
    <dgm:pt modelId="{851F5F51-8B45-4F08-8AE9-B8C2DEED2479}" type="parTrans" cxnId="{E8F6D96F-DEE9-40CD-B399-AFE9BC059F0C}">
      <dgm:prSet/>
      <dgm:spPr/>
      <dgm:t>
        <a:bodyPr/>
        <a:lstStyle/>
        <a:p>
          <a:endParaRPr lang="ru-RU">
            <a:solidFill>
              <a:schemeClr val="accent6">
                <a:lumMod val="50000"/>
              </a:schemeClr>
            </a:solidFill>
          </a:endParaRPr>
        </a:p>
      </dgm:t>
    </dgm:pt>
    <dgm:pt modelId="{21EC54DA-C5E8-4C84-928E-F83130A39F44}" type="sibTrans" cxnId="{E8F6D96F-DEE9-40CD-B399-AFE9BC059F0C}">
      <dgm:prSet/>
      <dgm:spPr/>
      <dgm:t>
        <a:bodyPr/>
        <a:lstStyle/>
        <a:p>
          <a:endParaRPr lang="ru-RU">
            <a:solidFill>
              <a:schemeClr val="accent6">
                <a:lumMod val="50000"/>
              </a:schemeClr>
            </a:solidFill>
          </a:endParaRPr>
        </a:p>
      </dgm:t>
    </dgm:pt>
    <dgm:pt modelId="{311F2865-F89C-4BB8-B448-784752616AFF}" type="pres">
      <dgm:prSet presAssocID="{BE7B625B-3931-4770-873D-07CC79330607}" presName="vert0" presStyleCnt="0">
        <dgm:presLayoutVars>
          <dgm:dir/>
          <dgm:animOne val="branch"/>
          <dgm:animLvl val="lvl"/>
        </dgm:presLayoutVars>
      </dgm:prSet>
      <dgm:spPr/>
      <dgm:t>
        <a:bodyPr/>
        <a:lstStyle/>
        <a:p>
          <a:endParaRPr lang="ru-RU"/>
        </a:p>
      </dgm:t>
    </dgm:pt>
    <dgm:pt modelId="{4DD65230-77CC-49C8-B263-ED4CABC9E9ED}" type="pres">
      <dgm:prSet presAssocID="{57DBFBD1-AF1B-4DFF-BD4A-39F767BDEA33}" presName="thickLine" presStyleLbl="alignNode1" presStyleIdx="0" presStyleCnt="7"/>
      <dgm:spPr/>
    </dgm:pt>
    <dgm:pt modelId="{ED63EFD8-2F7D-480F-9CE6-61157A83EF17}" type="pres">
      <dgm:prSet presAssocID="{57DBFBD1-AF1B-4DFF-BD4A-39F767BDEA33}" presName="horz1" presStyleCnt="0"/>
      <dgm:spPr/>
    </dgm:pt>
    <dgm:pt modelId="{BA6E090A-A330-4457-944D-66692A1BA352}" type="pres">
      <dgm:prSet presAssocID="{57DBFBD1-AF1B-4DFF-BD4A-39F767BDEA33}" presName="tx1" presStyleLbl="revTx" presStyleIdx="0" presStyleCnt="7"/>
      <dgm:spPr/>
      <dgm:t>
        <a:bodyPr/>
        <a:lstStyle/>
        <a:p>
          <a:endParaRPr lang="ru-RU"/>
        </a:p>
      </dgm:t>
    </dgm:pt>
    <dgm:pt modelId="{01EC93D3-E279-42DA-9106-009D3DDBB55F}" type="pres">
      <dgm:prSet presAssocID="{57DBFBD1-AF1B-4DFF-BD4A-39F767BDEA33}" presName="vert1" presStyleCnt="0"/>
      <dgm:spPr/>
    </dgm:pt>
    <dgm:pt modelId="{13264E7B-6E32-4420-83F7-5064368FA1B1}" type="pres">
      <dgm:prSet presAssocID="{2C7A7565-5452-4D29-A3CD-9D036A45FD54}" presName="thickLine" presStyleLbl="alignNode1" presStyleIdx="1" presStyleCnt="7"/>
      <dgm:spPr/>
    </dgm:pt>
    <dgm:pt modelId="{C3D1E618-5FC4-4FC6-92FF-05100FB57829}" type="pres">
      <dgm:prSet presAssocID="{2C7A7565-5452-4D29-A3CD-9D036A45FD54}" presName="horz1" presStyleCnt="0"/>
      <dgm:spPr/>
    </dgm:pt>
    <dgm:pt modelId="{E3D33CB8-063A-40EF-809E-9ACC3C9B6F6E}" type="pres">
      <dgm:prSet presAssocID="{2C7A7565-5452-4D29-A3CD-9D036A45FD54}" presName="tx1" presStyleLbl="revTx" presStyleIdx="1" presStyleCnt="7"/>
      <dgm:spPr/>
      <dgm:t>
        <a:bodyPr/>
        <a:lstStyle/>
        <a:p>
          <a:endParaRPr lang="ru-RU"/>
        </a:p>
      </dgm:t>
    </dgm:pt>
    <dgm:pt modelId="{E18F4F8E-434A-4F52-AFCF-C10E9E89B13E}" type="pres">
      <dgm:prSet presAssocID="{2C7A7565-5452-4D29-A3CD-9D036A45FD54}" presName="vert1" presStyleCnt="0"/>
      <dgm:spPr/>
    </dgm:pt>
    <dgm:pt modelId="{A4A3ABFF-3F1F-4432-BC3B-8DF624A079FD}" type="pres">
      <dgm:prSet presAssocID="{A89B5CFA-CE12-44B0-A4D6-9F9017EC1318}" presName="thickLine" presStyleLbl="alignNode1" presStyleIdx="2" presStyleCnt="7"/>
      <dgm:spPr/>
    </dgm:pt>
    <dgm:pt modelId="{7E0C3EBF-BDCD-42F7-BF40-85DBFD1E9289}" type="pres">
      <dgm:prSet presAssocID="{A89B5CFA-CE12-44B0-A4D6-9F9017EC1318}" presName="horz1" presStyleCnt="0"/>
      <dgm:spPr/>
    </dgm:pt>
    <dgm:pt modelId="{BC3196E0-0595-4344-BF80-E1ED23214A25}" type="pres">
      <dgm:prSet presAssocID="{A89B5CFA-CE12-44B0-A4D6-9F9017EC1318}" presName="tx1" presStyleLbl="revTx" presStyleIdx="2" presStyleCnt="7"/>
      <dgm:spPr/>
      <dgm:t>
        <a:bodyPr/>
        <a:lstStyle/>
        <a:p>
          <a:endParaRPr lang="ru-RU"/>
        </a:p>
      </dgm:t>
    </dgm:pt>
    <dgm:pt modelId="{6D390051-41A8-4F5E-9A08-85F3E5B5FF98}" type="pres">
      <dgm:prSet presAssocID="{A89B5CFA-CE12-44B0-A4D6-9F9017EC1318}" presName="vert1" presStyleCnt="0"/>
      <dgm:spPr/>
    </dgm:pt>
    <dgm:pt modelId="{77F178D2-4AF1-423E-AEEB-18B6ED267BC4}" type="pres">
      <dgm:prSet presAssocID="{4ADFBF5A-F1EA-4BAB-962F-91CA3D7520CD}" presName="thickLine" presStyleLbl="alignNode1" presStyleIdx="3" presStyleCnt="7"/>
      <dgm:spPr/>
    </dgm:pt>
    <dgm:pt modelId="{789F5411-47CF-4C6B-8A3F-1BDE39E57369}" type="pres">
      <dgm:prSet presAssocID="{4ADFBF5A-F1EA-4BAB-962F-91CA3D7520CD}" presName="horz1" presStyleCnt="0"/>
      <dgm:spPr/>
    </dgm:pt>
    <dgm:pt modelId="{8DDB52F8-54E0-4695-B7E7-E79E54433BC4}" type="pres">
      <dgm:prSet presAssocID="{4ADFBF5A-F1EA-4BAB-962F-91CA3D7520CD}" presName="tx1" presStyleLbl="revTx" presStyleIdx="3" presStyleCnt="7"/>
      <dgm:spPr/>
      <dgm:t>
        <a:bodyPr/>
        <a:lstStyle/>
        <a:p>
          <a:endParaRPr lang="ru-RU"/>
        </a:p>
      </dgm:t>
    </dgm:pt>
    <dgm:pt modelId="{99292581-50DF-464F-AE60-127771AB29F3}" type="pres">
      <dgm:prSet presAssocID="{4ADFBF5A-F1EA-4BAB-962F-91CA3D7520CD}" presName="vert1" presStyleCnt="0"/>
      <dgm:spPr/>
    </dgm:pt>
    <dgm:pt modelId="{BC673751-FD7B-4893-AFC7-349294849FBF}" type="pres">
      <dgm:prSet presAssocID="{9D76AB36-E0F9-4417-AC74-8D5004E225F3}" presName="thickLine" presStyleLbl="alignNode1" presStyleIdx="4" presStyleCnt="7"/>
      <dgm:spPr/>
    </dgm:pt>
    <dgm:pt modelId="{72DD848E-99F0-4340-9097-0BF5CC658D0A}" type="pres">
      <dgm:prSet presAssocID="{9D76AB36-E0F9-4417-AC74-8D5004E225F3}" presName="horz1" presStyleCnt="0"/>
      <dgm:spPr/>
    </dgm:pt>
    <dgm:pt modelId="{22B5BFEA-C506-4839-A301-CF57239FD4FF}" type="pres">
      <dgm:prSet presAssocID="{9D76AB36-E0F9-4417-AC74-8D5004E225F3}" presName="tx1" presStyleLbl="revTx" presStyleIdx="4" presStyleCnt="7"/>
      <dgm:spPr/>
      <dgm:t>
        <a:bodyPr/>
        <a:lstStyle/>
        <a:p>
          <a:endParaRPr lang="ru-RU"/>
        </a:p>
      </dgm:t>
    </dgm:pt>
    <dgm:pt modelId="{65E81F7C-AF63-4D52-8CCA-E9B72824694A}" type="pres">
      <dgm:prSet presAssocID="{9D76AB36-E0F9-4417-AC74-8D5004E225F3}" presName="vert1" presStyleCnt="0"/>
      <dgm:spPr/>
    </dgm:pt>
    <dgm:pt modelId="{E3717C6F-53D7-4D25-9F36-FC73D90827A7}" type="pres">
      <dgm:prSet presAssocID="{D6B87A7C-ED12-4008-8351-A07BB10C04B4}" presName="thickLine" presStyleLbl="alignNode1" presStyleIdx="5" presStyleCnt="7"/>
      <dgm:spPr/>
    </dgm:pt>
    <dgm:pt modelId="{7E124E28-55D4-4E5E-9890-CB3FF1DC346F}" type="pres">
      <dgm:prSet presAssocID="{D6B87A7C-ED12-4008-8351-A07BB10C04B4}" presName="horz1" presStyleCnt="0"/>
      <dgm:spPr/>
    </dgm:pt>
    <dgm:pt modelId="{0B562887-9C96-4D93-BAC5-0FA9009395D8}" type="pres">
      <dgm:prSet presAssocID="{D6B87A7C-ED12-4008-8351-A07BB10C04B4}" presName="tx1" presStyleLbl="revTx" presStyleIdx="5" presStyleCnt="7"/>
      <dgm:spPr/>
      <dgm:t>
        <a:bodyPr/>
        <a:lstStyle/>
        <a:p>
          <a:endParaRPr lang="ru-RU"/>
        </a:p>
      </dgm:t>
    </dgm:pt>
    <dgm:pt modelId="{A34B9048-356E-4282-8C6A-6E1EE01D30E8}" type="pres">
      <dgm:prSet presAssocID="{D6B87A7C-ED12-4008-8351-A07BB10C04B4}" presName="vert1" presStyleCnt="0"/>
      <dgm:spPr/>
    </dgm:pt>
    <dgm:pt modelId="{D906D639-256A-46AF-9A1F-45C227FF5026}" type="pres">
      <dgm:prSet presAssocID="{ABA5C392-94DE-4139-B065-06CD15C4E068}" presName="thickLine" presStyleLbl="alignNode1" presStyleIdx="6" presStyleCnt="7"/>
      <dgm:spPr/>
    </dgm:pt>
    <dgm:pt modelId="{791FD67E-781A-4921-AB66-64E63A589B21}" type="pres">
      <dgm:prSet presAssocID="{ABA5C392-94DE-4139-B065-06CD15C4E068}" presName="horz1" presStyleCnt="0"/>
      <dgm:spPr/>
    </dgm:pt>
    <dgm:pt modelId="{A832076E-46D6-4C5A-AD3F-22D4F7992FC2}" type="pres">
      <dgm:prSet presAssocID="{ABA5C392-94DE-4139-B065-06CD15C4E068}" presName="tx1" presStyleLbl="revTx" presStyleIdx="6" presStyleCnt="7"/>
      <dgm:spPr/>
      <dgm:t>
        <a:bodyPr/>
        <a:lstStyle/>
        <a:p>
          <a:endParaRPr lang="ru-RU"/>
        </a:p>
      </dgm:t>
    </dgm:pt>
    <dgm:pt modelId="{C1FEFC14-649C-4B95-B83D-FF0709903982}" type="pres">
      <dgm:prSet presAssocID="{ABA5C392-94DE-4139-B065-06CD15C4E068}" presName="vert1" presStyleCnt="0"/>
      <dgm:spPr/>
    </dgm:pt>
  </dgm:ptLst>
  <dgm:cxnLst>
    <dgm:cxn modelId="{7E949419-6D99-4A49-81CE-B2248174E790}" srcId="{BE7B625B-3931-4770-873D-07CC79330607}" destId="{D6B87A7C-ED12-4008-8351-A07BB10C04B4}" srcOrd="5" destOrd="0" parTransId="{3D00F3CA-5843-4C5E-925F-1601280A7CB9}" sibTransId="{AECEF4CF-A957-4931-866A-A0C45F3D38E9}"/>
    <dgm:cxn modelId="{5F52EBDE-9C20-4107-B87B-B98B75C97425}" type="presOf" srcId="{D6B87A7C-ED12-4008-8351-A07BB10C04B4}" destId="{0B562887-9C96-4D93-BAC5-0FA9009395D8}" srcOrd="0" destOrd="0" presId="urn:microsoft.com/office/officeart/2008/layout/LinedList"/>
    <dgm:cxn modelId="{E8F6D96F-DEE9-40CD-B399-AFE9BC059F0C}" srcId="{BE7B625B-3931-4770-873D-07CC79330607}" destId="{ABA5C392-94DE-4139-B065-06CD15C4E068}" srcOrd="6" destOrd="0" parTransId="{851F5F51-8B45-4F08-8AE9-B8C2DEED2479}" sibTransId="{21EC54DA-C5E8-4C84-928E-F83130A39F44}"/>
    <dgm:cxn modelId="{B880B8B1-4CBC-46D8-BF73-EF73EC90AF2F}" srcId="{BE7B625B-3931-4770-873D-07CC79330607}" destId="{4ADFBF5A-F1EA-4BAB-962F-91CA3D7520CD}" srcOrd="3" destOrd="0" parTransId="{59150D85-1BC9-403E-9182-36CCF39A824A}" sibTransId="{02374C8A-F6E5-42C6-A0A3-B0571E90CC69}"/>
    <dgm:cxn modelId="{5526BF17-EB6A-4C24-BAEB-6F9F7FBF277E}" type="presOf" srcId="{A89B5CFA-CE12-44B0-A4D6-9F9017EC1318}" destId="{BC3196E0-0595-4344-BF80-E1ED23214A25}" srcOrd="0" destOrd="0" presId="urn:microsoft.com/office/officeart/2008/layout/LinedList"/>
    <dgm:cxn modelId="{92713138-ACFF-4604-98BA-DD7B0B21F0D2}" type="presOf" srcId="{57DBFBD1-AF1B-4DFF-BD4A-39F767BDEA33}" destId="{BA6E090A-A330-4457-944D-66692A1BA352}" srcOrd="0" destOrd="0" presId="urn:microsoft.com/office/officeart/2008/layout/LinedList"/>
    <dgm:cxn modelId="{0DBDC365-08F3-474E-974E-5F916821B156}" srcId="{BE7B625B-3931-4770-873D-07CC79330607}" destId="{57DBFBD1-AF1B-4DFF-BD4A-39F767BDEA33}" srcOrd="0" destOrd="0" parTransId="{DDDD1386-BE03-4C2B-A21B-18F2515AE713}" sibTransId="{EAE1004F-03DB-4FEC-A600-ABCFD1EAD2D4}"/>
    <dgm:cxn modelId="{26E6BDAA-DC35-466E-88DF-F51CED04664A}" srcId="{BE7B625B-3931-4770-873D-07CC79330607}" destId="{2C7A7565-5452-4D29-A3CD-9D036A45FD54}" srcOrd="1" destOrd="0" parTransId="{1256B04B-2606-4ACE-96DF-95C8313BB2DF}" sibTransId="{19771BB3-7019-4B01-BF89-C5FD70792D81}"/>
    <dgm:cxn modelId="{3FE2C696-15FB-44DF-A7C9-83E2D6A08D91}" type="presOf" srcId="{9D76AB36-E0F9-4417-AC74-8D5004E225F3}" destId="{22B5BFEA-C506-4839-A301-CF57239FD4FF}" srcOrd="0" destOrd="0" presId="urn:microsoft.com/office/officeart/2008/layout/LinedList"/>
    <dgm:cxn modelId="{CB2894C3-7858-46DD-B83D-A0DE92919D94}" type="presOf" srcId="{BE7B625B-3931-4770-873D-07CC79330607}" destId="{311F2865-F89C-4BB8-B448-784752616AFF}" srcOrd="0" destOrd="0" presId="urn:microsoft.com/office/officeart/2008/layout/LinedList"/>
    <dgm:cxn modelId="{A202F485-538D-4AFE-9AC9-047F3570C917}" srcId="{BE7B625B-3931-4770-873D-07CC79330607}" destId="{A89B5CFA-CE12-44B0-A4D6-9F9017EC1318}" srcOrd="2" destOrd="0" parTransId="{DD2F1709-3413-4222-BB35-889781C1D709}" sibTransId="{E30C2999-4B47-4724-9FE8-BD885F8FD32A}"/>
    <dgm:cxn modelId="{15FAE709-17AD-490A-9B5D-69E612C60C7A}" srcId="{BE7B625B-3931-4770-873D-07CC79330607}" destId="{9D76AB36-E0F9-4417-AC74-8D5004E225F3}" srcOrd="4" destOrd="0" parTransId="{B87D24F0-AA27-4499-9FE3-A1F672AAA422}" sibTransId="{98C20A2A-9B9E-44EB-A02D-430059CB601D}"/>
    <dgm:cxn modelId="{68151C6F-C2F9-4369-BABB-DC55FF34FD9C}" type="presOf" srcId="{2C7A7565-5452-4D29-A3CD-9D036A45FD54}" destId="{E3D33CB8-063A-40EF-809E-9ACC3C9B6F6E}" srcOrd="0" destOrd="0" presId="urn:microsoft.com/office/officeart/2008/layout/LinedList"/>
    <dgm:cxn modelId="{2FED2437-0D8F-4F6B-9D3A-0D6894BEBCFF}" type="presOf" srcId="{4ADFBF5A-F1EA-4BAB-962F-91CA3D7520CD}" destId="{8DDB52F8-54E0-4695-B7E7-E79E54433BC4}" srcOrd="0" destOrd="0" presId="urn:microsoft.com/office/officeart/2008/layout/LinedList"/>
    <dgm:cxn modelId="{678F1A58-3037-408D-B1EF-307ABE92E121}" type="presOf" srcId="{ABA5C392-94DE-4139-B065-06CD15C4E068}" destId="{A832076E-46D6-4C5A-AD3F-22D4F7992FC2}" srcOrd="0" destOrd="0" presId="urn:microsoft.com/office/officeart/2008/layout/LinedList"/>
    <dgm:cxn modelId="{AFB2CD33-6965-44CD-B8A8-FAE4C56AD818}" type="presParOf" srcId="{311F2865-F89C-4BB8-B448-784752616AFF}" destId="{4DD65230-77CC-49C8-B263-ED4CABC9E9ED}" srcOrd="0" destOrd="0" presId="urn:microsoft.com/office/officeart/2008/layout/LinedList"/>
    <dgm:cxn modelId="{E78B8618-02F2-4591-B647-E446C51B92A6}" type="presParOf" srcId="{311F2865-F89C-4BB8-B448-784752616AFF}" destId="{ED63EFD8-2F7D-480F-9CE6-61157A83EF17}" srcOrd="1" destOrd="0" presId="urn:microsoft.com/office/officeart/2008/layout/LinedList"/>
    <dgm:cxn modelId="{B5E33DEC-34F3-4ACC-A081-1765DBA8C4A2}" type="presParOf" srcId="{ED63EFD8-2F7D-480F-9CE6-61157A83EF17}" destId="{BA6E090A-A330-4457-944D-66692A1BA352}" srcOrd="0" destOrd="0" presId="urn:microsoft.com/office/officeart/2008/layout/LinedList"/>
    <dgm:cxn modelId="{EAF7D6DA-B09A-43A4-B869-54C7F222D165}" type="presParOf" srcId="{ED63EFD8-2F7D-480F-9CE6-61157A83EF17}" destId="{01EC93D3-E279-42DA-9106-009D3DDBB55F}" srcOrd="1" destOrd="0" presId="urn:microsoft.com/office/officeart/2008/layout/LinedList"/>
    <dgm:cxn modelId="{39CAEE3D-DE1F-4CE5-B1D6-9CB0B002CF07}" type="presParOf" srcId="{311F2865-F89C-4BB8-B448-784752616AFF}" destId="{13264E7B-6E32-4420-83F7-5064368FA1B1}" srcOrd="2" destOrd="0" presId="urn:microsoft.com/office/officeart/2008/layout/LinedList"/>
    <dgm:cxn modelId="{10B1CD93-6F1A-4085-944E-4C382170242A}" type="presParOf" srcId="{311F2865-F89C-4BB8-B448-784752616AFF}" destId="{C3D1E618-5FC4-4FC6-92FF-05100FB57829}" srcOrd="3" destOrd="0" presId="urn:microsoft.com/office/officeart/2008/layout/LinedList"/>
    <dgm:cxn modelId="{F4D993A8-408D-421B-9105-580642EF9895}" type="presParOf" srcId="{C3D1E618-5FC4-4FC6-92FF-05100FB57829}" destId="{E3D33CB8-063A-40EF-809E-9ACC3C9B6F6E}" srcOrd="0" destOrd="0" presId="urn:microsoft.com/office/officeart/2008/layout/LinedList"/>
    <dgm:cxn modelId="{0194E2F2-8098-46F3-B628-E27E81DA79E9}" type="presParOf" srcId="{C3D1E618-5FC4-4FC6-92FF-05100FB57829}" destId="{E18F4F8E-434A-4F52-AFCF-C10E9E89B13E}" srcOrd="1" destOrd="0" presId="urn:microsoft.com/office/officeart/2008/layout/LinedList"/>
    <dgm:cxn modelId="{EA14B041-BD26-4056-A12E-2033B6D807C0}" type="presParOf" srcId="{311F2865-F89C-4BB8-B448-784752616AFF}" destId="{A4A3ABFF-3F1F-4432-BC3B-8DF624A079FD}" srcOrd="4" destOrd="0" presId="urn:microsoft.com/office/officeart/2008/layout/LinedList"/>
    <dgm:cxn modelId="{663FAF86-6ADA-4EEA-BABE-6D51E73EA6F0}" type="presParOf" srcId="{311F2865-F89C-4BB8-B448-784752616AFF}" destId="{7E0C3EBF-BDCD-42F7-BF40-85DBFD1E9289}" srcOrd="5" destOrd="0" presId="urn:microsoft.com/office/officeart/2008/layout/LinedList"/>
    <dgm:cxn modelId="{F3ED901A-9B1C-4DEE-AA6C-F911A0E6A80B}" type="presParOf" srcId="{7E0C3EBF-BDCD-42F7-BF40-85DBFD1E9289}" destId="{BC3196E0-0595-4344-BF80-E1ED23214A25}" srcOrd="0" destOrd="0" presId="urn:microsoft.com/office/officeart/2008/layout/LinedList"/>
    <dgm:cxn modelId="{7CA21E2D-85F3-475D-81B9-A867A714FC3F}" type="presParOf" srcId="{7E0C3EBF-BDCD-42F7-BF40-85DBFD1E9289}" destId="{6D390051-41A8-4F5E-9A08-85F3E5B5FF98}" srcOrd="1" destOrd="0" presId="urn:microsoft.com/office/officeart/2008/layout/LinedList"/>
    <dgm:cxn modelId="{3DE14E1F-74B0-4D4E-A8F0-9312F8B5EDD3}" type="presParOf" srcId="{311F2865-F89C-4BB8-B448-784752616AFF}" destId="{77F178D2-4AF1-423E-AEEB-18B6ED267BC4}" srcOrd="6" destOrd="0" presId="urn:microsoft.com/office/officeart/2008/layout/LinedList"/>
    <dgm:cxn modelId="{53F62381-5089-4563-9142-DC88A3280657}" type="presParOf" srcId="{311F2865-F89C-4BB8-B448-784752616AFF}" destId="{789F5411-47CF-4C6B-8A3F-1BDE39E57369}" srcOrd="7" destOrd="0" presId="urn:microsoft.com/office/officeart/2008/layout/LinedList"/>
    <dgm:cxn modelId="{F81E8A8B-8261-4CA0-B2BB-5E45A2B9D5F1}" type="presParOf" srcId="{789F5411-47CF-4C6B-8A3F-1BDE39E57369}" destId="{8DDB52F8-54E0-4695-B7E7-E79E54433BC4}" srcOrd="0" destOrd="0" presId="urn:microsoft.com/office/officeart/2008/layout/LinedList"/>
    <dgm:cxn modelId="{501D76F7-9D54-4148-8EF8-546019E3028B}" type="presParOf" srcId="{789F5411-47CF-4C6B-8A3F-1BDE39E57369}" destId="{99292581-50DF-464F-AE60-127771AB29F3}" srcOrd="1" destOrd="0" presId="urn:microsoft.com/office/officeart/2008/layout/LinedList"/>
    <dgm:cxn modelId="{A0630E8B-9CE1-47B3-A2E8-F40A9DFAF622}" type="presParOf" srcId="{311F2865-F89C-4BB8-B448-784752616AFF}" destId="{BC673751-FD7B-4893-AFC7-349294849FBF}" srcOrd="8" destOrd="0" presId="urn:microsoft.com/office/officeart/2008/layout/LinedList"/>
    <dgm:cxn modelId="{1308E0DF-2DA9-4A32-B716-B8BCAA31FAAF}" type="presParOf" srcId="{311F2865-F89C-4BB8-B448-784752616AFF}" destId="{72DD848E-99F0-4340-9097-0BF5CC658D0A}" srcOrd="9" destOrd="0" presId="urn:microsoft.com/office/officeart/2008/layout/LinedList"/>
    <dgm:cxn modelId="{F0BEB574-9776-4F91-8A16-D186B5E09855}" type="presParOf" srcId="{72DD848E-99F0-4340-9097-0BF5CC658D0A}" destId="{22B5BFEA-C506-4839-A301-CF57239FD4FF}" srcOrd="0" destOrd="0" presId="urn:microsoft.com/office/officeart/2008/layout/LinedList"/>
    <dgm:cxn modelId="{4D1CAA7A-6EDA-4DA7-A289-952E14DFDA21}" type="presParOf" srcId="{72DD848E-99F0-4340-9097-0BF5CC658D0A}" destId="{65E81F7C-AF63-4D52-8CCA-E9B72824694A}" srcOrd="1" destOrd="0" presId="urn:microsoft.com/office/officeart/2008/layout/LinedList"/>
    <dgm:cxn modelId="{BC795E62-8EFE-4710-A33A-9883C111164B}" type="presParOf" srcId="{311F2865-F89C-4BB8-B448-784752616AFF}" destId="{E3717C6F-53D7-4D25-9F36-FC73D90827A7}" srcOrd="10" destOrd="0" presId="urn:microsoft.com/office/officeart/2008/layout/LinedList"/>
    <dgm:cxn modelId="{9D3FF2F1-738E-4D97-803C-716855149713}" type="presParOf" srcId="{311F2865-F89C-4BB8-B448-784752616AFF}" destId="{7E124E28-55D4-4E5E-9890-CB3FF1DC346F}" srcOrd="11" destOrd="0" presId="urn:microsoft.com/office/officeart/2008/layout/LinedList"/>
    <dgm:cxn modelId="{426707CF-8E1A-4B99-AF51-39DB8B3629A2}" type="presParOf" srcId="{7E124E28-55D4-4E5E-9890-CB3FF1DC346F}" destId="{0B562887-9C96-4D93-BAC5-0FA9009395D8}" srcOrd="0" destOrd="0" presId="urn:microsoft.com/office/officeart/2008/layout/LinedList"/>
    <dgm:cxn modelId="{5DE52EF9-AF6E-4147-9439-95FF44377B03}" type="presParOf" srcId="{7E124E28-55D4-4E5E-9890-CB3FF1DC346F}" destId="{A34B9048-356E-4282-8C6A-6E1EE01D30E8}" srcOrd="1" destOrd="0" presId="urn:microsoft.com/office/officeart/2008/layout/LinedList"/>
    <dgm:cxn modelId="{EA6F856E-B708-41C4-8405-A5C8397B7925}" type="presParOf" srcId="{311F2865-F89C-4BB8-B448-784752616AFF}" destId="{D906D639-256A-46AF-9A1F-45C227FF5026}" srcOrd="12" destOrd="0" presId="urn:microsoft.com/office/officeart/2008/layout/LinedList"/>
    <dgm:cxn modelId="{8E6AB497-59C4-4105-BE9A-0652F64F24BE}" type="presParOf" srcId="{311F2865-F89C-4BB8-B448-784752616AFF}" destId="{791FD67E-781A-4921-AB66-64E63A589B21}" srcOrd="13" destOrd="0" presId="urn:microsoft.com/office/officeart/2008/layout/LinedList"/>
    <dgm:cxn modelId="{A4BEFCB7-7789-4DB2-AABC-D2B9511312DC}" type="presParOf" srcId="{791FD67E-781A-4921-AB66-64E63A589B21}" destId="{A832076E-46D6-4C5A-AD3F-22D4F7992FC2}" srcOrd="0" destOrd="0" presId="urn:microsoft.com/office/officeart/2008/layout/LinedList"/>
    <dgm:cxn modelId="{2D695673-59DF-4EB1-9687-1B2994F619EA}" type="presParOf" srcId="{791FD67E-781A-4921-AB66-64E63A589B21}" destId="{C1FEFC14-649C-4B95-B83D-FF070990398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56DA36F-1420-4C9B-B35A-38D99CA68193}" type="doc">
      <dgm:prSet loTypeId="urn:microsoft.com/office/officeart/2005/8/layout/cycle7" loCatId="cycle" qsTypeId="urn:microsoft.com/office/officeart/2005/8/quickstyle/simple3" qsCatId="simple" csTypeId="urn:microsoft.com/office/officeart/2005/8/colors/accent6_1" csCatId="accent6" phldr="1"/>
      <dgm:spPr/>
      <dgm:t>
        <a:bodyPr/>
        <a:lstStyle/>
        <a:p>
          <a:endParaRPr lang="ru-RU"/>
        </a:p>
      </dgm:t>
    </dgm:pt>
    <dgm:pt modelId="{EAAEDB5F-6164-4496-8188-925DB2F1CC5A}">
      <dgm:prSet/>
      <dgm:spPr/>
      <dgm:t>
        <a:bodyPr/>
        <a:lstStyle/>
        <a:p>
          <a:pPr rtl="0"/>
          <a:r>
            <a:rPr lang="en-US" dirty="0" smtClean="0"/>
            <a:t>Global Construction Perspectives </a:t>
          </a:r>
          <a:r>
            <a:rPr lang="ru-RU" dirty="0" err="1" smtClean="0"/>
            <a:t>және</a:t>
          </a:r>
          <a:r>
            <a:rPr lang="ru-RU" dirty="0" smtClean="0"/>
            <a:t> </a:t>
          </a:r>
          <a:r>
            <a:rPr lang="en-US" dirty="0" smtClean="0"/>
            <a:t>Oxford Economics </a:t>
          </a:r>
          <a:r>
            <a:rPr lang="ru-RU" dirty="0" err="1" smtClean="0"/>
            <a:t>ұйымдарының халықаралық сарапшыларының бағалауы бойынша</a:t>
          </a:r>
          <a:r>
            <a:rPr lang="ru-RU" dirty="0" smtClean="0"/>
            <a:t> </a:t>
          </a:r>
          <a:r>
            <a:rPr lang="ru-RU" dirty="0" err="1" smtClean="0"/>
            <a:t>әлемдік құрылыс секторының көлемі </a:t>
          </a:r>
          <a:r>
            <a:rPr lang="ru-RU" dirty="0" smtClean="0"/>
            <a:t>2030 </a:t>
          </a:r>
          <a:r>
            <a:rPr lang="ru-RU" dirty="0" err="1" smtClean="0"/>
            <a:t>жылға қарай </a:t>
          </a:r>
          <a:r>
            <a:rPr lang="ru-RU" dirty="0" smtClean="0"/>
            <a:t>2016 </a:t>
          </a:r>
          <a:r>
            <a:rPr lang="ru-RU" dirty="0" err="1" smtClean="0"/>
            <a:t>жылмен</a:t>
          </a:r>
          <a:r>
            <a:rPr lang="ru-RU" dirty="0" smtClean="0"/>
            <a:t> </a:t>
          </a:r>
          <a:r>
            <a:rPr lang="ru-RU" dirty="0" err="1" smtClean="0"/>
            <a:t>салыстырғанда </a:t>
          </a:r>
          <a:r>
            <a:rPr lang="ru-RU" dirty="0" smtClean="0"/>
            <a:t>85% - </a:t>
          </a:r>
          <a:r>
            <a:rPr lang="ru-RU" dirty="0" err="1" smtClean="0"/>
            <a:t>ға өсіп</a:t>
          </a:r>
          <a:r>
            <a:rPr lang="ru-RU" dirty="0" smtClean="0"/>
            <a:t>, 17,5 трлн. </a:t>
          </a:r>
          <a:r>
            <a:rPr lang="ru-RU" dirty="0" err="1" smtClean="0"/>
            <a:t>деңгейіне жетеді</a:t>
          </a:r>
          <a:r>
            <a:rPr lang="ru-RU" dirty="0" smtClean="0"/>
            <a:t>. долл. </a:t>
          </a:r>
          <a:endParaRPr lang="ru-RU" dirty="0"/>
        </a:p>
      </dgm:t>
    </dgm:pt>
    <dgm:pt modelId="{BACCF034-13FD-4159-8E0C-52629C43E104}" type="parTrans" cxnId="{AB2DC139-B210-4ACE-B77B-3C76755749DD}">
      <dgm:prSet/>
      <dgm:spPr/>
      <dgm:t>
        <a:bodyPr/>
        <a:lstStyle/>
        <a:p>
          <a:endParaRPr lang="ru-RU"/>
        </a:p>
      </dgm:t>
    </dgm:pt>
    <dgm:pt modelId="{8C18CAF9-453B-41E6-8858-2823351608BE}" type="sibTrans" cxnId="{AB2DC139-B210-4ACE-B77B-3C76755749DD}">
      <dgm:prSet/>
      <dgm:spPr/>
      <dgm:t>
        <a:bodyPr/>
        <a:lstStyle/>
        <a:p>
          <a:endParaRPr lang="ru-RU"/>
        </a:p>
      </dgm:t>
    </dgm:pt>
    <dgm:pt modelId="{E2D31F4A-C08C-4E61-A5C1-D32E7F984BD8}">
      <dgm:prSet/>
      <dgm:spPr/>
      <dgm:t>
        <a:bodyPr/>
        <a:lstStyle/>
        <a:p>
          <a:pPr rtl="0"/>
          <a:r>
            <a:rPr lang="ru-RU" dirty="0" err="1" smtClean="0"/>
            <a:t>Бұл болжам</a:t>
          </a:r>
          <a:r>
            <a:rPr lang="ru-RU" dirty="0" smtClean="0"/>
            <a:t> </a:t>
          </a:r>
          <a:r>
            <a:rPr lang="ru-RU" dirty="0" err="1" smtClean="0"/>
            <a:t>Оңтүстік-Шығыс </a:t>
          </a:r>
          <a:r>
            <a:rPr lang="ru-RU" dirty="0" smtClean="0"/>
            <a:t>Азия </a:t>
          </a:r>
          <a:r>
            <a:rPr lang="ru-RU" dirty="0" err="1" smtClean="0"/>
            <a:t>елдерінің ұлттық экономикаларын</a:t>
          </a:r>
          <a:r>
            <a:rPr lang="ru-RU" dirty="0" smtClean="0"/>
            <a:t> </a:t>
          </a:r>
          <a:r>
            <a:rPr lang="ru-RU" dirty="0" err="1" smtClean="0"/>
            <a:t>индустрияландырудың және </a:t>
          </a:r>
          <a:r>
            <a:rPr lang="ru-RU" dirty="0" smtClean="0"/>
            <a:t>АҚШ </a:t>
          </a:r>
          <a:r>
            <a:rPr lang="ru-RU" dirty="0" err="1" smtClean="0"/>
            <a:t>экономикасының қалпына келуінің арқасында қаржы дағдарысы кезеңінде күрт құлдыраудан кейін</a:t>
          </a:r>
          <a:r>
            <a:rPr lang="ru-RU" dirty="0" smtClean="0"/>
            <a:t> </a:t>
          </a:r>
          <a:r>
            <a:rPr lang="ru-RU" dirty="0" err="1" smtClean="0"/>
            <a:t>әлемдік құрылыс қызметтері нарығы әлемдік ЖІӨ-нің өзгеру көлеміне қарағанда жылдам</a:t>
          </a:r>
          <a:r>
            <a:rPr lang="ru-RU" dirty="0" smtClean="0"/>
            <a:t> </a:t>
          </a:r>
          <a:r>
            <a:rPr lang="ru-RU" dirty="0" err="1" smtClean="0"/>
            <a:t>қарқынмен өсетініне негізделген</a:t>
          </a:r>
          <a:r>
            <a:rPr lang="ru-RU" dirty="0" smtClean="0"/>
            <a:t>. </a:t>
          </a:r>
          <a:endParaRPr lang="ru-RU" dirty="0"/>
        </a:p>
      </dgm:t>
    </dgm:pt>
    <dgm:pt modelId="{20EE58F4-5D2E-4F11-9C54-21DA22F402B8}" type="parTrans" cxnId="{27CFEFEC-424F-4F77-BAD8-860069F8553B}">
      <dgm:prSet/>
      <dgm:spPr/>
      <dgm:t>
        <a:bodyPr/>
        <a:lstStyle/>
        <a:p>
          <a:endParaRPr lang="ru-RU"/>
        </a:p>
      </dgm:t>
    </dgm:pt>
    <dgm:pt modelId="{A2223F54-2BFA-4002-B42A-403194280027}" type="sibTrans" cxnId="{27CFEFEC-424F-4F77-BAD8-860069F8553B}">
      <dgm:prSet/>
      <dgm:spPr/>
      <dgm:t>
        <a:bodyPr/>
        <a:lstStyle/>
        <a:p>
          <a:endParaRPr lang="ru-RU"/>
        </a:p>
      </dgm:t>
    </dgm:pt>
    <dgm:pt modelId="{F4BD89CC-B6E2-42E2-802F-EA07619169CB}">
      <dgm:prSet/>
      <dgm:spPr/>
      <dgm:t>
        <a:bodyPr/>
        <a:lstStyle/>
        <a:p>
          <a:pPr rtl="0"/>
          <a:r>
            <a:rPr lang="ru-RU" dirty="0" err="1" smtClean="0"/>
            <a:t>Келесі</a:t>
          </a:r>
          <a:r>
            <a:rPr lang="ru-RU" dirty="0" smtClean="0"/>
            <a:t> </a:t>
          </a:r>
          <a:r>
            <a:rPr lang="ru-RU" dirty="0" err="1" smtClean="0"/>
            <a:t>онжылдықта инвестициялар</a:t>
          </a:r>
          <a:r>
            <a:rPr lang="ru-RU" dirty="0" smtClean="0"/>
            <a:t> </a:t>
          </a:r>
          <a:r>
            <a:rPr lang="ru-RU" dirty="0" err="1" smtClean="0"/>
            <a:t>көлемінің халық санының өсуі, жылдам</a:t>
          </a:r>
          <a:r>
            <a:rPr lang="ru-RU" dirty="0" smtClean="0"/>
            <a:t> </a:t>
          </a:r>
          <a:r>
            <a:rPr lang="ru-RU" dirty="0" err="1" smtClean="0"/>
            <a:t>урбандалу</a:t>
          </a:r>
          <a:r>
            <a:rPr lang="ru-RU" dirty="0" smtClean="0"/>
            <a:t> </a:t>
          </a:r>
          <a:r>
            <a:rPr lang="ru-RU" dirty="0" err="1" smtClean="0"/>
            <a:t>және экономикалық өсудің жоғары қарқыны құрылыстың негізгі</a:t>
          </a:r>
          <a:r>
            <a:rPr lang="ru-RU" dirty="0" smtClean="0"/>
            <a:t> </a:t>
          </a:r>
          <a:r>
            <a:rPr lang="ru-RU" dirty="0" err="1" smtClean="0"/>
            <a:t>драйверлеріне</a:t>
          </a:r>
          <a:r>
            <a:rPr lang="ru-RU" dirty="0" smtClean="0"/>
            <a:t> </a:t>
          </a:r>
          <a:r>
            <a:rPr lang="ru-RU" dirty="0" err="1" smtClean="0"/>
            <a:t>айналатын</a:t>
          </a:r>
          <a:r>
            <a:rPr lang="ru-RU" dirty="0" smtClean="0"/>
            <a:t> </a:t>
          </a:r>
          <a:r>
            <a:rPr lang="ru-RU" dirty="0" err="1" smtClean="0"/>
            <a:t>Оңтүстік-Шығыс Азияның және экономикасы</a:t>
          </a:r>
          <a:r>
            <a:rPr lang="ru-RU" dirty="0" smtClean="0"/>
            <a:t> </a:t>
          </a:r>
          <a:r>
            <a:rPr lang="ru-RU" dirty="0" err="1" smtClean="0"/>
            <a:t>дамып</a:t>
          </a:r>
          <a:r>
            <a:rPr lang="ru-RU" dirty="0" smtClean="0"/>
            <a:t> </a:t>
          </a:r>
          <a:r>
            <a:rPr lang="ru-RU" dirty="0" err="1" smtClean="0"/>
            <a:t>келе</a:t>
          </a:r>
          <a:r>
            <a:rPr lang="ru-RU" dirty="0" smtClean="0"/>
            <a:t> </a:t>
          </a:r>
          <a:r>
            <a:rPr lang="ru-RU" dirty="0" err="1" smtClean="0"/>
            <a:t>жатқан басқа елдердің </a:t>
          </a:r>
          <a:r>
            <a:rPr lang="ru-RU" dirty="0" smtClean="0"/>
            <a:t>тез </a:t>
          </a:r>
          <a:r>
            <a:rPr lang="ru-RU" dirty="0" err="1" smtClean="0"/>
            <a:t>өсіп келе</a:t>
          </a:r>
          <a:r>
            <a:rPr lang="ru-RU" dirty="0" smtClean="0"/>
            <a:t> </a:t>
          </a:r>
          <a:r>
            <a:rPr lang="ru-RU" dirty="0" err="1" smtClean="0"/>
            <a:t>жатқан құрылыс нарықтарына қарай жалғасып келе</a:t>
          </a:r>
          <a:r>
            <a:rPr lang="ru-RU" dirty="0" smtClean="0"/>
            <a:t> </a:t>
          </a:r>
          <a:r>
            <a:rPr lang="ru-RU" dirty="0" err="1" smtClean="0"/>
            <a:t>жатқан жылжуы</a:t>
          </a:r>
          <a:r>
            <a:rPr lang="ru-RU" dirty="0" smtClean="0"/>
            <a:t> </a:t>
          </a:r>
          <a:r>
            <a:rPr lang="ru-RU" dirty="0" err="1" smtClean="0"/>
            <a:t>байқалатын болады</a:t>
          </a:r>
          <a:r>
            <a:rPr lang="ru-RU" dirty="0" smtClean="0"/>
            <a:t>.</a:t>
          </a:r>
          <a:endParaRPr lang="ru-RU" dirty="0"/>
        </a:p>
      </dgm:t>
    </dgm:pt>
    <dgm:pt modelId="{01B1DE38-D7E9-4A7B-9960-AC581C4DCC94}" type="parTrans" cxnId="{B9E8F3CC-DFB6-4F9E-AA07-8AD23E443354}">
      <dgm:prSet/>
      <dgm:spPr/>
      <dgm:t>
        <a:bodyPr/>
        <a:lstStyle/>
        <a:p>
          <a:endParaRPr lang="ru-RU"/>
        </a:p>
      </dgm:t>
    </dgm:pt>
    <dgm:pt modelId="{76F837B8-8719-409A-B55E-644A40F1FC48}" type="sibTrans" cxnId="{B9E8F3CC-DFB6-4F9E-AA07-8AD23E443354}">
      <dgm:prSet/>
      <dgm:spPr/>
      <dgm:t>
        <a:bodyPr/>
        <a:lstStyle/>
        <a:p>
          <a:endParaRPr lang="ru-RU"/>
        </a:p>
      </dgm:t>
    </dgm:pt>
    <dgm:pt modelId="{0179292D-5C7D-4ACA-8786-30E68CF4BB06}" type="pres">
      <dgm:prSet presAssocID="{E56DA36F-1420-4C9B-B35A-38D99CA68193}" presName="Name0" presStyleCnt="0">
        <dgm:presLayoutVars>
          <dgm:dir/>
          <dgm:resizeHandles val="exact"/>
        </dgm:presLayoutVars>
      </dgm:prSet>
      <dgm:spPr/>
      <dgm:t>
        <a:bodyPr/>
        <a:lstStyle/>
        <a:p>
          <a:endParaRPr lang="ru-RU"/>
        </a:p>
      </dgm:t>
    </dgm:pt>
    <dgm:pt modelId="{DF562A54-0EF8-4D9B-87EE-42362125AD4D}" type="pres">
      <dgm:prSet presAssocID="{EAAEDB5F-6164-4496-8188-925DB2F1CC5A}" presName="node" presStyleLbl="node1" presStyleIdx="0" presStyleCnt="3" custScaleX="132415" custScaleY="164607">
        <dgm:presLayoutVars>
          <dgm:bulletEnabled val="1"/>
        </dgm:presLayoutVars>
      </dgm:prSet>
      <dgm:spPr/>
      <dgm:t>
        <a:bodyPr/>
        <a:lstStyle/>
        <a:p>
          <a:endParaRPr lang="ru-RU"/>
        </a:p>
      </dgm:t>
    </dgm:pt>
    <dgm:pt modelId="{30A5D0CF-38FC-401F-93FC-E785912B06BC}" type="pres">
      <dgm:prSet presAssocID="{8C18CAF9-453B-41E6-8858-2823351608BE}" presName="sibTrans" presStyleLbl="sibTrans2D1" presStyleIdx="0" presStyleCnt="3"/>
      <dgm:spPr/>
      <dgm:t>
        <a:bodyPr/>
        <a:lstStyle/>
        <a:p>
          <a:endParaRPr lang="ru-RU"/>
        </a:p>
      </dgm:t>
    </dgm:pt>
    <dgm:pt modelId="{28FE276A-F992-44D9-808A-C9F1597B6B34}" type="pres">
      <dgm:prSet presAssocID="{8C18CAF9-453B-41E6-8858-2823351608BE}" presName="connectorText" presStyleLbl="sibTrans2D1" presStyleIdx="0" presStyleCnt="3"/>
      <dgm:spPr/>
      <dgm:t>
        <a:bodyPr/>
        <a:lstStyle/>
        <a:p>
          <a:endParaRPr lang="ru-RU"/>
        </a:p>
      </dgm:t>
    </dgm:pt>
    <dgm:pt modelId="{E5B55F43-2B6B-4174-8FB9-EB5A383022D0}" type="pres">
      <dgm:prSet presAssocID="{E2D31F4A-C08C-4E61-A5C1-D32E7F984BD8}" presName="node" presStyleLbl="node1" presStyleIdx="1" presStyleCnt="3" custScaleX="132415" custScaleY="164607" custRadScaleRad="112543" custRadScaleInc="-29517">
        <dgm:presLayoutVars>
          <dgm:bulletEnabled val="1"/>
        </dgm:presLayoutVars>
      </dgm:prSet>
      <dgm:spPr/>
      <dgm:t>
        <a:bodyPr/>
        <a:lstStyle/>
        <a:p>
          <a:endParaRPr lang="ru-RU"/>
        </a:p>
      </dgm:t>
    </dgm:pt>
    <dgm:pt modelId="{5A957AB3-AE80-4CAB-928A-8BA3CC4DA1DC}" type="pres">
      <dgm:prSet presAssocID="{A2223F54-2BFA-4002-B42A-403194280027}" presName="sibTrans" presStyleLbl="sibTrans2D1" presStyleIdx="1" presStyleCnt="3"/>
      <dgm:spPr/>
      <dgm:t>
        <a:bodyPr/>
        <a:lstStyle/>
        <a:p>
          <a:endParaRPr lang="ru-RU"/>
        </a:p>
      </dgm:t>
    </dgm:pt>
    <dgm:pt modelId="{5CA76093-94AF-4C6C-9413-E3A258F23380}" type="pres">
      <dgm:prSet presAssocID="{A2223F54-2BFA-4002-B42A-403194280027}" presName="connectorText" presStyleLbl="sibTrans2D1" presStyleIdx="1" presStyleCnt="3"/>
      <dgm:spPr/>
      <dgm:t>
        <a:bodyPr/>
        <a:lstStyle/>
        <a:p>
          <a:endParaRPr lang="ru-RU"/>
        </a:p>
      </dgm:t>
    </dgm:pt>
    <dgm:pt modelId="{DE7AEEF9-E36C-44E6-A179-B443FDE74608}" type="pres">
      <dgm:prSet presAssocID="{F4BD89CC-B6E2-42E2-802F-EA07619169CB}" presName="node" presStyleLbl="node1" presStyleIdx="2" presStyleCnt="3" custScaleX="132415" custScaleY="164607" custRadScaleRad="109717" custRadScaleInc="28981">
        <dgm:presLayoutVars>
          <dgm:bulletEnabled val="1"/>
        </dgm:presLayoutVars>
      </dgm:prSet>
      <dgm:spPr/>
      <dgm:t>
        <a:bodyPr/>
        <a:lstStyle/>
        <a:p>
          <a:endParaRPr lang="ru-RU"/>
        </a:p>
      </dgm:t>
    </dgm:pt>
    <dgm:pt modelId="{235D768D-ACB1-4F00-B4F3-AAD1EBCB27A7}" type="pres">
      <dgm:prSet presAssocID="{76F837B8-8719-409A-B55E-644A40F1FC48}" presName="sibTrans" presStyleLbl="sibTrans2D1" presStyleIdx="2" presStyleCnt="3"/>
      <dgm:spPr/>
      <dgm:t>
        <a:bodyPr/>
        <a:lstStyle/>
        <a:p>
          <a:endParaRPr lang="ru-RU"/>
        </a:p>
      </dgm:t>
    </dgm:pt>
    <dgm:pt modelId="{6C0E3D8D-A06E-467A-8290-80281863B4F6}" type="pres">
      <dgm:prSet presAssocID="{76F837B8-8719-409A-B55E-644A40F1FC48}" presName="connectorText" presStyleLbl="sibTrans2D1" presStyleIdx="2" presStyleCnt="3"/>
      <dgm:spPr/>
      <dgm:t>
        <a:bodyPr/>
        <a:lstStyle/>
        <a:p>
          <a:endParaRPr lang="ru-RU"/>
        </a:p>
      </dgm:t>
    </dgm:pt>
  </dgm:ptLst>
  <dgm:cxnLst>
    <dgm:cxn modelId="{2DD5400D-F104-4827-9DA9-C0A7C69CD88B}" type="presOf" srcId="{E2D31F4A-C08C-4E61-A5C1-D32E7F984BD8}" destId="{E5B55F43-2B6B-4174-8FB9-EB5A383022D0}" srcOrd="0" destOrd="0" presId="urn:microsoft.com/office/officeart/2005/8/layout/cycle7"/>
    <dgm:cxn modelId="{27CFEFEC-424F-4F77-BAD8-860069F8553B}" srcId="{E56DA36F-1420-4C9B-B35A-38D99CA68193}" destId="{E2D31F4A-C08C-4E61-A5C1-D32E7F984BD8}" srcOrd="1" destOrd="0" parTransId="{20EE58F4-5D2E-4F11-9C54-21DA22F402B8}" sibTransId="{A2223F54-2BFA-4002-B42A-403194280027}"/>
    <dgm:cxn modelId="{AB2DC139-B210-4ACE-B77B-3C76755749DD}" srcId="{E56DA36F-1420-4C9B-B35A-38D99CA68193}" destId="{EAAEDB5F-6164-4496-8188-925DB2F1CC5A}" srcOrd="0" destOrd="0" parTransId="{BACCF034-13FD-4159-8E0C-52629C43E104}" sibTransId="{8C18CAF9-453B-41E6-8858-2823351608BE}"/>
    <dgm:cxn modelId="{4E5C24A1-8C8A-4028-8E09-556FE0373CAF}" type="presOf" srcId="{8C18CAF9-453B-41E6-8858-2823351608BE}" destId="{30A5D0CF-38FC-401F-93FC-E785912B06BC}" srcOrd="0" destOrd="0" presId="urn:microsoft.com/office/officeart/2005/8/layout/cycle7"/>
    <dgm:cxn modelId="{51738133-64EB-4391-BADF-BA19AC1B27BB}" type="presOf" srcId="{EAAEDB5F-6164-4496-8188-925DB2F1CC5A}" destId="{DF562A54-0EF8-4D9B-87EE-42362125AD4D}" srcOrd="0" destOrd="0" presId="urn:microsoft.com/office/officeart/2005/8/layout/cycle7"/>
    <dgm:cxn modelId="{348C0CCD-1338-4E3E-9877-BBE67316AC14}" type="presOf" srcId="{F4BD89CC-B6E2-42E2-802F-EA07619169CB}" destId="{DE7AEEF9-E36C-44E6-A179-B443FDE74608}" srcOrd="0" destOrd="0" presId="urn:microsoft.com/office/officeart/2005/8/layout/cycle7"/>
    <dgm:cxn modelId="{6E0174E3-79D8-4C3F-90E4-D7F492682A49}" type="presOf" srcId="{76F837B8-8719-409A-B55E-644A40F1FC48}" destId="{6C0E3D8D-A06E-467A-8290-80281863B4F6}" srcOrd="1" destOrd="0" presId="urn:microsoft.com/office/officeart/2005/8/layout/cycle7"/>
    <dgm:cxn modelId="{ACFBA144-CD01-4260-871E-3AD58ADF5CF0}" type="presOf" srcId="{A2223F54-2BFA-4002-B42A-403194280027}" destId="{5CA76093-94AF-4C6C-9413-E3A258F23380}" srcOrd="1" destOrd="0" presId="urn:microsoft.com/office/officeart/2005/8/layout/cycle7"/>
    <dgm:cxn modelId="{C57E7CBC-A274-4CF2-BEB0-850330B8FDC4}" type="presOf" srcId="{76F837B8-8719-409A-B55E-644A40F1FC48}" destId="{235D768D-ACB1-4F00-B4F3-AAD1EBCB27A7}" srcOrd="0" destOrd="0" presId="urn:microsoft.com/office/officeart/2005/8/layout/cycle7"/>
    <dgm:cxn modelId="{7A01E12B-E7B8-4A6E-AFE2-E06C262355A1}" type="presOf" srcId="{A2223F54-2BFA-4002-B42A-403194280027}" destId="{5A957AB3-AE80-4CAB-928A-8BA3CC4DA1DC}" srcOrd="0" destOrd="0" presId="urn:microsoft.com/office/officeart/2005/8/layout/cycle7"/>
    <dgm:cxn modelId="{B9E8F3CC-DFB6-4F9E-AA07-8AD23E443354}" srcId="{E56DA36F-1420-4C9B-B35A-38D99CA68193}" destId="{F4BD89CC-B6E2-42E2-802F-EA07619169CB}" srcOrd="2" destOrd="0" parTransId="{01B1DE38-D7E9-4A7B-9960-AC581C4DCC94}" sibTransId="{76F837B8-8719-409A-B55E-644A40F1FC48}"/>
    <dgm:cxn modelId="{35234BED-E47C-4B5B-AA70-92886AED7CFD}" type="presOf" srcId="{8C18CAF9-453B-41E6-8858-2823351608BE}" destId="{28FE276A-F992-44D9-808A-C9F1597B6B34}" srcOrd="1" destOrd="0" presId="urn:microsoft.com/office/officeart/2005/8/layout/cycle7"/>
    <dgm:cxn modelId="{E50CBEBB-A380-4513-B8FF-507D87DEACAE}" type="presOf" srcId="{E56DA36F-1420-4C9B-B35A-38D99CA68193}" destId="{0179292D-5C7D-4ACA-8786-30E68CF4BB06}" srcOrd="0" destOrd="0" presId="urn:microsoft.com/office/officeart/2005/8/layout/cycle7"/>
    <dgm:cxn modelId="{B48830AB-31CD-4222-B2E3-461EE6453872}" type="presParOf" srcId="{0179292D-5C7D-4ACA-8786-30E68CF4BB06}" destId="{DF562A54-0EF8-4D9B-87EE-42362125AD4D}" srcOrd="0" destOrd="0" presId="urn:microsoft.com/office/officeart/2005/8/layout/cycle7"/>
    <dgm:cxn modelId="{7FE9B490-1AD4-400F-B016-32C1F14CB2BF}" type="presParOf" srcId="{0179292D-5C7D-4ACA-8786-30E68CF4BB06}" destId="{30A5D0CF-38FC-401F-93FC-E785912B06BC}" srcOrd="1" destOrd="0" presId="urn:microsoft.com/office/officeart/2005/8/layout/cycle7"/>
    <dgm:cxn modelId="{A7AD73EE-8EFF-437F-A378-1BF12B1D4B63}" type="presParOf" srcId="{30A5D0CF-38FC-401F-93FC-E785912B06BC}" destId="{28FE276A-F992-44D9-808A-C9F1597B6B34}" srcOrd="0" destOrd="0" presId="urn:microsoft.com/office/officeart/2005/8/layout/cycle7"/>
    <dgm:cxn modelId="{F90EA7E7-5EF4-4179-A9E6-5BB5AC15ED64}" type="presParOf" srcId="{0179292D-5C7D-4ACA-8786-30E68CF4BB06}" destId="{E5B55F43-2B6B-4174-8FB9-EB5A383022D0}" srcOrd="2" destOrd="0" presId="urn:microsoft.com/office/officeart/2005/8/layout/cycle7"/>
    <dgm:cxn modelId="{72C8D15E-B95B-4FC9-8D55-FCBC756398FA}" type="presParOf" srcId="{0179292D-5C7D-4ACA-8786-30E68CF4BB06}" destId="{5A957AB3-AE80-4CAB-928A-8BA3CC4DA1DC}" srcOrd="3" destOrd="0" presId="urn:microsoft.com/office/officeart/2005/8/layout/cycle7"/>
    <dgm:cxn modelId="{EC21CC9E-8ABD-4264-AC03-4D3C157A6FE5}" type="presParOf" srcId="{5A957AB3-AE80-4CAB-928A-8BA3CC4DA1DC}" destId="{5CA76093-94AF-4C6C-9413-E3A258F23380}" srcOrd="0" destOrd="0" presId="urn:microsoft.com/office/officeart/2005/8/layout/cycle7"/>
    <dgm:cxn modelId="{E1724D71-627B-40B1-B03B-63ED5A87CE98}" type="presParOf" srcId="{0179292D-5C7D-4ACA-8786-30E68CF4BB06}" destId="{DE7AEEF9-E36C-44E6-A179-B443FDE74608}" srcOrd="4" destOrd="0" presId="urn:microsoft.com/office/officeart/2005/8/layout/cycle7"/>
    <dgm:cxn modelId="{A3F0D13C-B28D-4F7A-BBE1-A4691C0984FE}" type="presParOf" srcId="{0179292D-5C7D-4ACA-8786-30E68CF4BB06}" destId="{235D768D-ACB1-4F00-B4F3-AAD1EBCB27A7}" srcOrd="5" destOrd="0" presId="urn:microsoft.com/office/officeart/2005/8/layout/cycle7"/>
    <dgm:cxn modelId="{C8E21281-955C-4917-AE51-3DBB1F11789E}" type="presParOf" srcId="{235D768D-ACB1-4F00-B4F3-AAD1EBCB27A7}" destId="{6C0E3D8D-A06E-467A-8290-80281863B4F6}"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42F8633-6149-44C8-82EA-EA5A402ED241}" type="doc">
      <dgm:prSet loTypeId="urn:microsoft.com/office/officeart/2005/8/layout/matrix2" loCatId="matrix" qsTypeId="urn:microsoft.com/office/officeart/2005/8/quickstyle/simple3" qsCatId="simple" csTypeId="urn:microsoft.com/office/officeart/2005/8/colors/accent6_1" csCatId="accent6" phldr="1"/>
      <dgm:spPr/>
      <dgm:t>
        <a:bodyPr/>
        <a:lstStyle/>
        <a:p>
          <a:endParaRPr lang="ru-RU"/>
        </a:p>
      </dgm:t>
    </dgm:pt>
    <dgm:pt modelId="{5A3E7FAF-EB73-41C0-8142-79C7619054E6}">
      <dgm:prSet/>
      <dgm:spPr/>
      <dgm:t>
        <a:bodyPr/>
        <a:lstStyle/>
        <a:p>
          <a:pPr rtl="0"/>
          <a:r>
            <a:rPr lang="ru-RU" dirty="0" err="1" smtClean="0"/>
            <a:t>Қазіргі заманғы құрылыс материалдары</a:t>
          </a:r>
          <a:r>
            <a:rPr lang="ru-RU" dirty="0" smtClean="0"/>
            <a:t> </a:t>
          </a:r>
          <a:r>
            <a:rPr lang="ru-RU" dirty="0" err="1" smtClean="0"/>
            <a:t>өндірісінде тұрақты және жыл</a:t>
          </a:r>
          <a:r>
            <a:rPr lang="ru-RU" dirty="0" smtClean="0"/>
            <a:t> </a:t>
          </a:r>
          <a:r>
            <a:rPr lang="ru-RU" dirty="0" err="1" smtClean="0"/>
            <a:t>сайын</a:t>
          </a:r>
          <a:r>
            <a:rPr lang="ru-RU" dirty="0" smtClean="0"/>
            <a:t> </a:t>
          </a:r>
          <a:r>
            <a:rPr lang="ru-RU" dirty="0" err="1" smtClean="0"/>
            <a:t>өсіп келе</a:t>
          </a:r>
          <a:r>
            <a:rPr lang="ru-RU" dirty="0" smtClean="0"/>
            <a:t> </a:t>
          </a:r>
          <a:r>
            <a:rPr lang="ru-RU" dirty="0" err="1" smtClean="0"/>
            <a:t>жатқан өсім байқалады.</a:t>
          </a:r>
          <a:r>
            <a:rPr lang="ru-RU" dirty="0" smtClean="0"/>
            <a:t> </a:t>
          </a:r>
          <a:r>
            <a:rPr lang="ru-RU" dirty="0" err="1" smtClean="0"/>
            <a:t>Бұл көбінесе үй-жайларды косметикалық жөндеу емес</a:t>
          </a:r>
          <a:r>
            <a:rPr lang="ru-RU" dirty="0" smtClean="0"/>
            <a:t>, </a:t>
          </a:r>
          <a:r>
            <a:rPr lang="ru-RU" dirty="0" err="1" smtClean="0"/>
            <a:t>Құрылыс және сапалы</a:t>
          </a:r>
          <a:r>
            <a:rPr lang="ru-RU" dirty="0" smtClean="0"/>
            <a:t> </a:t>
          </a:r>
          <a:r>
            <a:rPr lang="ru-RU" dirty="0" err="1" smtClean="0"/>
            <a:t>жөндеу қажет болғандықтан, олар</a:t>
          </a:r>
          <a:r>
            <a:rPr lang="ru-RU" dirty="0" smtClean="0"/>
            <a:t> </a:t>
          </a:r>
          <a:r>
            <a:rPr lang="ru-RU" dirty="0" err="1" smtClean="0"/>
            <a:t>заманауи</a:t>
          </a:r>
          <a:r>
            <a:rPr lang="ru-RU" dirty="0" smtClean="0"/>
            <a:t> </a:t>
          </a:r>
          <a:r>
            <a:rPr lang="ru-RU" dirty="0" err="1" smtClean="0"/>
            <a:t>талаптарға сай</a:t>
          </a:r>
          <a:r>
            <a:rPr lang="ru-RU" dirty="0" smtClean="0"/>
            <a:t> </a:t>
          </a:r>
          <a:r>
            <a:rPr lang="ru-RU" dirty="0" err="1" smtClean="0"/>
            <a:t>болуы</a:t>
          </a:r>
          <a:r>
            <a:rPr lang="ru-RU" dirty="0" smtClean="0"/>
            <a:t> </a:t>
          </a:r>
          <a:r>
            <a:rPr lang="ru-RU" dirty="0" err="1" smtClean="0"/>
            <a:t>керек</a:t>
          </a:r>
          <a:r>
            <a:rPr lang="ru-RU" dirty="0" smtClean="0"/>
            <a:t> </a:t>
          </a:r>
          <a:r>
            <a:rPr lang="ru-RU" dirty="0" err="1" smtClean="0"/>
            <a:t>және құрылыс шеберлігінің барлық ережелеріне</a:t>
          </a:r>
          <a:r>
            <a:rPr lang="ru-RU" dirty="0" smtClean="0"/>
            <a:t> </a:t>
          </a:r>
          <a:r>
            <a:rPr lang="ru-RU" dirty="0" err="1" smtClean="0"/>
            <a:t>сәйкес жасалуы</a:t>
          </a:r>
          <a:r>
            <a:rPr lang="ru-RU" dirty="0" smtClean="0"/>
            <a:t> </a:t>
          </a:r>
          <a:r>
            <a:rPr lang="ru-RU" dirty="0" err="1" smtClean="0"/>
            <a:t>керек</a:t>
          </a:r>
          <a:r>
            <a:rPr lang="ru-RU" dirty="0" smtClean="0"/>
            <a:t>. </a:t>
          </a:r>
          <a:endParaRPr lang="ru-RU" dirty="0"/>
        </a:p>
      </dgm:t>
    </dgm:pt>
    <dgm:pt modelId="{9E4F8A98-97A6-4BF6-A47B-A8C338E13E15}" type="parTrans" cxnId="{B1322754-9972-42A4-AC50-0D89B5F8E02E}">
      <dgm:prSet/>
      <dgm:spPr/>
      <dgm:t>
        <a:bodyPr/>
        <a:lstStyle/>
        <a:p>
          <a:endParaRPr lang="ru-RU"/>
        </a:p>
      </dgm:t>
    </dgm:pt>
    <dgm:pt modelId="{0F768F99-A4A4-4531-B072-44ED3CB1337E}" type="sibTrans" cxnId="{B1322754-9972-42A4-AC50-0D89B5F8E02E}">
      <dgm:prSet/>
      <dgm:spPr/>
      <dgm:t>
        <a:bodyPr/>
        <a:lstStyle/>
        <a:p>
          <a:endParaRPr lang="ru-RU"/>
        </a:p>
      </dgm:t>
    </dgm:pt>
    <dgm:pt modelId="{BE3D0061-A260-49A1-8735-282E44C2C912}">
      <dgm:prSet/>
      <dgm:spPr/>
      <dgm:t>
        <a:bodyPr/>
        <a:lstStyle/>
        <a:p>
          <a:pPr rtl="0"/>
          <a:r>
            <a:rPr lang="ru-RU" dirty="0" err="1" smtClean="0"/>
            <a:t>Құрылыс материалдарының соңғы әзірлемелерін пайдалана</a:t>
          </a:r>
          <a:r>
            <a:rPr lang="ru-RU" dirty="0" smtClean="0"/>
            <a:t> </a:t>
          </a:r>
          <a:r>
            <a:rPr lang="ru-RU" dirty="0" err="1" smtClean="0"/>
            <a:t>отырып</a:t>
          </a:r>
          <a:r>
            <a:rPr lang="ru-RU" dirty="0" smtClean="0"/>
            <a:t>, </a:t>
          </a:r>
          <a:r>
            <a:rPr lang="ru-RU" dirty="0" err="1" smtClean="0"/>
            <a:t>кәсіпқойлардың ғимараттар </a:t>
          </a:r>
          <a:r>
            <a:rPr lang="ru-RU" dirty="0" smtClean="0"/>
            <a:t>салу </a:t>
          </a:r>
          <a:r>
            <a:rPr lang="ru-RU" dirty="0" err="1" smtClean="0"/>
            <a:t>және кез</a:t>
          </a:r>
          <a:r>
            <a:rPr lang="ru-RU" dirty="0" smtClean="0"/>
            <a:t> </a:t>
          </a:r>
          <a:r>
            <a:rPr lang="ru-RU" dirty="0" err="1" smtClean="0"/>
            <a:t>келген</a:t>
          </a:r>
          <a:r>
            <a:rPr lang="ru-RU" dirty="0" smtClean="0"/>
            <a:t> </a:t>
          </a:r>
          <a:r>
            <a:rPr lang="ru-RU" dirty="0" err="1" smtClean="0"/>
            <a:t>күрделілік деңгейіндегі үй-жайларды жөндеу үшін барлық шығармашылық шешімдерді</a:t>
          </a:r>
          <a:r>
            <a:rPr lang="ru-RU" dirty="0" smtClean="0"/>
            <a:t> </a:t>
          </a:r>
          <a:r>
            <a:rPr lang="ru-RU" dirty="0" err="1" smtClean="0"/>
            <a:t>іске</a:t>
          </a:r>
          <a:r>
            <a:rPr lang="ru-RU" dirty="0" smtClean="0"/>
            <a:t> </a:t>
          </a:r>
          <a:r>
            <a:rPr lang="ru-RU" dirty="0" err="1" smtClean="0"/>
            <a:t>асыруға мүмкіндігі</a:t>
          </a:r>
          <a:r>
            <a:rPr lang="ru-RU" dirty="0" smtClean="0"/>
            <a:t>, </a:t>
          </a:r>
          <a:r>
            <a:rPr lang="ru-RU" dirty="0" err="1" smtClean="0"/>
            <a:t>ниеті</a:t>
          </a:r>
          <a:r>
            <a:rPr lang="ru-RU" dirty="0" smtClean="0"/>
            <a:t> мен </a:t>
          </a:r>
          <a:r>
            <a:rPr lang="ru-RU" dirty="0" err="1" smtClean="0"/>
            <a:t>тәжірибесі </a:t>
          </a:r>
          <a:r>
            <a:rPr lang="ru-RU" dirty="0" smtClean="0"/>
            <a:t>бар. </a:t>
          </a:r>
          <a:endParaRPr lang="ru-RU" dirty="0"/>
        </a:p>
      </dgm:t>
    </dgm:pt>
    <dgm:pt modelId="{05FECB49-8A64-4DC9-AFD8-2B408E0DD6D2}" type="parTrans" cxnId="{A306A109-CC2A-4F74-A55F-DFC3800E97A6}">
      <dgm:prSet/>
      <dgm:spPr/>
      <dgm:t>
        <a:bodyPr/>
        <a:lstStyle/>
        <a:p>
          <a:endParaRPr lang="ru-RU"/>
        </a:p>
      </dgm:t>
    </dgm:pt>
    <dgm:pt modelId="{86D9512A-1F27-4BC0-840B-707EE0C8715D}" type="sibTrans" cxnId="{A306A109-CC2A-4F74-A55F-DFC3800E97A6}">
      <dgm:prSet/>
      <dgm:spPr/>
      <dgm:t>
        <a:bodyPr/>
        <a:lstStyle/>
        <a:p>
          <a:endParaRPr lang="ru-RU"/>
        </a:p>
      </dgm:t>
    </dgm:pt>
    <dgm:pt modelId="{0A72B05B-0ACC-40BA-9B36-8731578C8588}">
      <dgm:prSet/>
      <dgm:spPr/>
      <dgm:t>
        <a:bodyPr/>
        <a:lstStyle/>
        <a:p>
          <a:pPr rtl="0"/>
          <a:r>
            <a:rPr lang="ru-RU" dirty="0" err="1" smtClean="0"/>
            <a:t>Кәсіпорындарды Заманауи</a:t>
          </a:r>
          <a:r>
            <a:rPr lang="ru-RU" dirty="0" smtClean="0"/>
            <a:t> </a:t>
          </a:r>
          <a:r>
            <a:rPr lang="ru-RU" dirty="0" err="1" smtClean="0"/>
            <a:t>құрылыс өнімдерін дамыту</a:t>
          </a:r>
          <a:r>
            <a:rPr lang="ru-RU" dirty="0" smtClean="0"/>
            <a:t> </a:t>
          </a:r>
          <a:r>
            <a:rPr lang="ru-RU" dirty="0" err="1" smtClean="0"/>
            <a:t>және қайта жарақтандыру қолданыстағы өндірістерді нарықта бұрыннан үлкен сұранысқа ие</a:t>
          </a:r>
          <a:r>
            <a:rPr lang="ru-RU" dirty="0" smtClean="0"/>
            <a:t> </a:t>
          </a:r>
          <a:r>
            <a:rPr lang="ru-RU" dirty="0" err="1" smtClean="0"/>
            <a:t>жаңа жоғары сапалы</a:t>
          </a:r>
          <a:r>
            <a:rPr lang="ru-RU" dirty="0" smtClean="0"/>
            <a:t> </a:t>
          </a:r>
          <a:r>
            <a:rPr lang="ru-RU" dirty="0" err="1" smtClean="0"/>
            <a:t>материалдарды</a:t>
          </a:r>
          <a:r>
            <a:rPr lang="ru-RU" dirty="0" smtClean="0"/>
            <a:t> </a:t>
          </a:r>
          <a:r>
            <a:rPr lang="ru-RU" dirty="0" err="1" smtClean="0"/>
            <a:t>шығаруға қайта бейімдеуге</a:t>
          </a:r>
          <a:r>
            <a:rPr lang="ru-RU" dirty="0" smtClean="0"/>
            <a:t> </a:t>
          </a:r>
          <a:r>
            <a:rPr lang="ru-RU" dirty="0" err="1" smtClean="0"/>
            <a:t>мүмкіндік берді</a:t>
          </a:r>
          <a:r>
            <a:rPr lang="ru-RU" dirty="0" smtClean="0"/>
            <a:t>. </a:t>
          </a:r>
          <a:endParaRPr lang="ru-RU" dirty="0"/>
        </a:p>
      </dgm:t>
    </dgm:pt>
    <dgm:pt modelId="{C7630A7F-A2B9-437A-AB0E-D46CCF33E94A}" type="parTrans" cxnId="{675F3A28-990D-4720-A786-2FBFE80BD304}">
      <dgm:prSet/>
      <dgm:spPr/>
      <dgm:t>
        <a:bodyPr/>
        <a:lstStyle/>
        <a:p>
          <a:endParaRPr lang="ru-RU"/>
        </a:p>
      </dgm:t>
    </dgm:pt>
    <dgm:pt modelId="{2719B846-CFF6-41F2-9A0D-1F69559364DE}" type="sibTrans" cxnId="{675F3A28-990D-4720-A786-2FBFE80BD304}">
      <dgm:prSet/>
      <dgm:spPr/>
      <dgm:t>
        <a:bodyPr/>
        <a:lstStyle/>
        <a:p>
          <a:endParaRPr lang="ru-RU"/>
        </a:p>
      </dgm:t>
    </dgm:pt>
    <dgm:pt modelId="{981226A8-CCDA-4520-8CEA-83740F541A35}">
      <dgm:prSet/>
      <dgm:spPr/>
      <dgm:t>
        <a:bodyPr/>
        <a:lstStyle/>
        <a:p>
          <a:pPr rtl="0"/>
          <a:r>
            <a:rPr lang="ru-RU" smtClean="0"/>
            <a:t>Сондай </a:t>
          </a:r>
          <a:r>
            <a:rPr lang="ru-RU" dirty="0" smtClean="0"/>
            <a:t>- </a:t>
          </a:r>
          <a:r>
            <a:rPr lang="ru-RU" dirty="0" err="1" smtClean="0"/>
            <a:t>ақ, құрылыс материалдарының өндірісі кәсіпорындардың қызметін салықтық ынталандыру</a:t>
          </a:r>
          <a:r>
            <a:rPr lang="ru-RU" dirty="0" smtClean="0"/>
            <a:t>, </a:t>
          </a:r>
          <a:r>
            <a:rPr lang="ru-RU" dirty="0" err="1" smtClean="0"/>
            <a:t>ұзақ мерзімді</a:t>
          </a:r>
          <a:r>
            <a:rPr lang="ru-RU" dirty="0" smtClean="0"/>
            <a:t> </a:t>
          </a:r>
          <a:r>
            <a:rPr lang="ru-RU" dirty="0" err="1" smtClean="0"/>
            <a:t>несие</a:t>
          </a:r>
          <a:r>
            <a:rPr lang="ru-RU" dirty="0" smtClean="0"/>
            <a:t> беру </a:t>
          </a:r>
          <a:r>
            <a:rPr lang="ru-RU" dirty="0" err="1" smtClean="0"/>
            <a:t>тетіктері</a:t>
          </a:r>
          <a:r>
            <a:rPr lang="ru-RU" dirty="0" smtClean="0"/>
            <a:t>, </a:t>
          </a:r>
          <a:r>
            <a:rPr lang="ru-RU" dirty="0" err="1" smtClean="0"/>
            <a:t>шетелдік</a:t>
          </a:r>
          <a:r>
            <a:rPr lang="ru-RU" dirty="0" smtClean="0"/>
            <a:t> </a:t>
          </a:r>
          <a:r>
            <a:rPr lang="ru-RU" dirty="0" err="1" smtClean="0"/>
            <a:t>және ресейлік</a:t>
          </a:r>
          <a:r>
            <a:rPr lang="ru-RU" dirty="0" smtClean="0"/>
            <a:t> </a:t>
          </a:r>
          <a:r>
            <a:rPr lang="ru-RU" dirty="0" err="1" smtClean="0"/>
            <a:t>инвестицияларды</a:t>
          </a:r>
          <a:r>
            <a:rPr lang="ru-RU" dirty="0" smtClean="0"/>
            <a:t> </a:t>
          </a:r>
          <a:r>
            <a:rPr lang="ru-RU" dirty="0" err="1" smtClean="0"/>
            <a:t>тарту</a:t>
          </a:r>
          <a:r>
            <a:rPr lang="ru-RU" dirty="0" smtClean="0"/>
            <a:t> </a:t>
          </a:r>
          <a:r>
            <a:rPr lang="ru-RU" dirty="0" err="1" smtClean="0"/>
            <a:t>мүмкіндіктері</a:t>
          </a:r>
          <a:r>
            <a:rPr lang="ru-RU" dirty="0" smtClean="0"/>
            <a:t>, </a:t>
          </a:r>
          <a:r>
            <a:rPr lang="ru-RU" dirty="0" err="1" smtClean="0"/>
            <a:t>ең бастысы-заманауи</a:t>
          </a:r>
          <a:r>
            <a:rPr lang="ru-RU" dirty="0" smtClean="0"/>
            <a:t>, </a:t>
          </a:r>
          <a:r>
            <a:rPr lang="ru-RU" dirty="0" err="1" smtClean="0"/>
            <a:t>өркениетті құрылыс нарығын құру арқасында дамыды</a:t>
          </a:r>
          <a:r>
            <a:rPr lang="ru-RU" dirty="0" smtClean="0"/>
            <a:t>.</a:t>
          </a:r>
          <a:endParaRPr lang="ru-RU" dirty="0"/>
        </a:p>
      </dgm:t>
    </dgm:pt>
    <dgm:pt modelId="{ECD92897-5458-4FEA-8C90-8C14A88B2003}" type="parTrans" cxnId="{FF0165A3-162A-4D16-BE6B-A22FE5E85102}">
      <dgm:prSet/>
      <dgm:spPr/>
      <dgm:t>
        <a:bodyPr/>
        <a:lstStyle/>
        <a:p>
          <a:endParaRPr lang="ru-RU"/>
        </a:p>
      </dgm:t>
    </dgm:pt>
    <dgm:pt modelId="{96B15349-9248-44FD-9A3F-198A1FD7A3C8}" type="sibTrans" cxnId="{FF0165A3-162A-4D16-BE6B-A22FE5E85102}">
      <dgm:prSet/>
      <dgm:spPr/>
      <dgm:t>
        <a:bodyPr/>
        <a:lstStyle/>
        <a:p>
          <a:endParaRPr lang="ru-RU"/>
        </a:p>
      </dgm:t>
    </dgm:pt>
    <dgm:pt modelId="{A8688818-1B9F-4ED3-85B3-2868FCE2BA9F}" type="pres">
      <dgm:prSet presAssocID="{142F8633-6149-44C8-82EA-EA5A402ED241}" presName="matrix" presStyleCnt="0">
        <dgm:presLayoutVars>
          <dgm:chMax val="1"/>
          <dgm:dir/>
          <dgm:resizeHandles val="exact"/>
        </dgm:presLayoutVars>
      </dgm:prSet>
      <dgm:spPr/>
      <dgm:t>
        <a:bodyPr/>
        <a:lstStyle/>
        <a:p>
          <a:endParaRPr lang="ru-RU"/>
        </a:p>
      </dgm:t>
    </dgm:pt>
    <dgm:pt modelId="{A40838A0-1661-47DE-A785-228C607AC90E}" type="pres">
      <dgm:prSet presAssocID="{142F8633-6149-44C8-82EA-EA5A402ED241}" presName="axisShape" presStyleLbl="bgShp" presStyleIdx="0" presStyleCnt="1"/>
      <dgm:spPr/>
      <dgm:t>
        <a:bodyPr/>
        <a:lstStyle/>
        <a:p>
          <a:endParaRPr lang="ru-RU"/>
        </a:p>
      </dgm:t>
    </dgm:pt>
    <dgm:pt modelId="{60BB52C9-6A88-4F98-8E78-4AAD5117F383}" type="pres">
      <dgm:prSet presAssocID="{142F8633-6149-44C8-82EA-EA5A402ED241}" presName="rect1" presStyleLbl="node1" presStyleIdx="0" presStyleCnt="4" custScaleX="153585" custLinFactNeighborX="-39157" custLinFactNeighborY="-4202">
        <dgm:presLayoutVars>
          <dgm:chMax val="0"/>
          <dgm:chPref val="0"/>
          <dgm:bulletEnabled val="1"/>
        </dgm:presLayoutVars>
      </dgm:prSet>
      <dgm:spPr/>
      <dgm:t>
        <a:bodyPr/>
        <a:lstStyle/>
        <a:p>
          <a:endParaRPr lang="ru-RU"/>
        </a:p>
      </dgm:t>
    </dgm:pt>
    <dgm:pt modelId="{C78738CC-6EBD-4DB2-A8D3-E3BCD15EFD1F}" type="pres">
      <dgm:prSet presAssocID="{142F8633-6149-44C8-82EA-EA5A402ED241}" presName="rect2" presStyleLbl="node1" presStyleIdx="1" presStyleCnt="4" custScaleX="153585" custLinFactNeighborX="39127" custLinFactNeighborY="-4202">
        <dgm:presLayoutVars>
          <dgm:chMax val="0"/>
          <dgm:chPref val="0"/>
          <dgm:bulletEnabled val="1"/>
        </dgm:presLayoutVars>
      </dgm:prSet>
      <dgm:spPr/>
      <dgm:t>
        <a:bodyPr/>
        <a:lstStyle/>
        <a:p>
          <a:endParaRPr lang="ru-RU"/>
        </a:p>
      </dgm:t>
    </dgm:pt>
    <dgm:pt modelId="{483F8F23-6FB6-4AB7-A0AD-EEABA3E6EE7E}" type="pres">
      <dgm:prSet presAssocID="{142F8633-6149-44C8-82EA-EA5A402ED241}" presName="rect3" presStyleLbl="node1" presStyleIdx="2" presStyleCnt="4" custScaleX="153585" custLinFactNeighborX="-39157" custLinFactNeighborY="-1219">
        <dgm:presLayoutVars>
          <dgm:chMax val="0"/>
          <dgm:chPref val="0"/>
          <dgm:bulletEnabled val="1"/>
        </dgm:presLayoutVars>
      </dgm:prSet>
      <dgm:spPr/>
      <dgm:t>
        <a:bodyPr/>
        <a:lstStyle/>
        <a:p>
          <a:endParaRPr lang="ru-RU"/>
        </a:p>
      </dgm:t>
    </dgm:pt>
    <dgm:pt modelId="{AC294A20-1019-4A69-99CA-4E09D576DE07}" type="pres">
      <dgm:prSet presAssocID="{142F8633-6149-44C8-82EA-EA5A402ED241}" presName="rect4" presStyleLbl="node1" presStyleIdx="3" presStyleCnt="4" custScaleX="153585" custLinFactNeighborX="39127" custLinFactNeighborY="-1219">
        <dgm:presLayoutVars>
          <dgm:chMax val="0"/>
          <dgm:chPref val="0"/>
          <dgm:bulletEnabled val="1"/>
        </dgm:presLayoutVars>
      </dgm:prSet>
      <dgm:spPr/>
      <dgm:t>
        <a:bodyPr/>
        <a:lstStyle/>
        <a:p>
          <a:endParaRPr lang="ru-RU"/>
        </a:p>
      </dgm:t>
    </dgm:pt>
  </dgm:ptLst>
  <dgm:cxnLst>
    <dgm:cxn modelId="{A306A109-CC2A-4F74-A55F-DFC3800E97A6}" srcId="{142F8633-6149-44C8-82EA-EA5A402ED241}" destId="{BE3D0061-A260-49A1-8735-282E44C2C912}" srcOrd="1" destOrd="0" parTransId="{05FECB49-8A64-4DC9-AFD8-2B408E0DD6D2}" sibTransId="{86D9512A-1F27-4BC0-840B-707EE0C8715D}"/>
    <dgm:cxn modelId="{675F3A28-990D-4720-A786-2FBFE80BD304}" srcId="{142F8633-6149-44C8-82EA-EA5A402ED241}" destId="{0A72B05B-0ACC-40BA-9B36-8731578C8588}" srcOrd="2" destOrd="0" parTransId="{C7630A7F-A2B9-437A-AB0E-D46CCF33E94A}" sibTransId="{2719B846-CFF6-41F2-9A0D-1F69559364DE}"/>
    <dgm:cxn modelId="{B1322754-9972-42A4-AC50-0D89B5F8E02E}" srcId="{142F8633-6149-44C8-82EA-EA5A402ED241}" destId="{5A3E7FAF-EB73-41C0-8142-79C7619054E6}" srcOrd="0" destOrd="0" parTransId="{9E4F8A98-97A6-4BF6-A47B-A8C338E13E15}" sibTransId="{0F768F99-A4A4-4531-B072-44ED3CB1337E}"/>
    <dgm:cxn modelId="{6C3B5B16-C267-409C-B5D6-67C8749630D4}" type="presOf" srcId="{BE3D0061-A260-49A1-8735-282E44C2C912}" destId="{C78738CC-6EBD-4DB2-A8D3-E3BCD15EFD1F}" srcOrd="0" destOrd="0" presId="urn:microsoft.com/office/officeart/2005/8/layout/matrix2"/>
    <dgm:cxn modelId="{551076D5-2154-4623-8516-011F6715EE3A}" type="presOf" srcId="{5A3E7FAF-EB73-41C0-8142-79C7619054E6}" destId="{60BB52C9-6A88-4F98-8E78-4AAD5117F383}" srcOrd="0" destOrd="0" presId="urn:microsoft.com/office/officeart/2005/8/layout/matrix2"/>
    <dgm:cxn modelId="{7EF7CA9E-BE58-4939-92BF-31850120E994}" type="presOf" srcId="{0A72B05B-0ACC-40BA-9B36-8731578C8588}" destId="{483F8F23-6FB6-4AB7-A0AD-EEABA3E6EE7E}" srcOrd="0" destOrd="0" presId="urn:microsoft.com/office/officeart/2005/8/layout/matrix2"/>
    <dgm:cxn modelId="{9DF678AD-4AD5-4575-9473-2AFBEAC575B5}" type="presOf" srcId="{981226A8-CCDA-4520-8CEA-83740F541A35}" destId="{AC294A20-1019-4A69-99CA-4E09D576DE07}" srcOrd="0" destOrd="0" presId="urn:microsoft.com/office/officeart/2005/8/layout/matrix2"/>
    <dgm:cxn modelId="{04167C11-D928-42E8-A58A-344A0BAD78F8}" type="presOf" srcId="{142F8633-6149-44C8-82EA-EA5A402ED241}" destId="{A8688818-1B9F-4ED3-85B3-2868FCE2BA9F}" srcOrd="0" destOrd="0" presId="urn:microsoft.com/office/officeart/2005/8/layout/matrix2"/>
    <dgm:cxn modelId="{FF0165A3-162A-4D16-BE6B-A22FE5E85102}" srcId="{142F8633-6149-44C8-82EA-EA5A402ED241}" destId="{981226A8-CCDA-4520-8CEA-83740F541A35}" srcOrd="3" destOrd="0" parTransId="{ECD92897-5458-4FEA-8C90-8C14A88B2003}" sibTransId="{96B15349-9248-44FD-9A3F-198A1FD7A3C8}"/>
    <dgm:cxn modelId="{293060B1-51AF-44CC-93EC-F2ACC9D6E57E}" type="presParOf" srcId="{A8688818-1B9F-4ED3-85B3-2868FCE2BA9F}" destId="{A40838A0-1661-47DE-A785-228C607AC90E}" srcOrd="0" destOrd="0" presId="urn:microsoft.com/office/officeart/2005/8/layout/matrix2"/>
    <dgm:cxn modelId="{79563099-CABE-4DDB-931B-2EF82529F49D}" type="presParOf" srcId="{A8688818-1B9F-4ED3-85B3-2868FCE2BA9F}" destId="{60BB52C9-6A88-4F98-8E78-4AAD5117F383}" srcOrd="1" destOrd="0" presId="urn:microsoft.com/office/officeart/2005/8/layout/matrix2"/>
    <dgm:cxn modelId="{35A530B8-78FA-4888-8F5E-6BD0A1197A0C}" type="presParOf" srcId="{A8688818-1B9F-4ED3-85B3-2868FCE2BA9F}" destId="{C78738CC-6EBD-4DB2-A8D3-E3BCD15EFD1F}" srcOrd="2" destOrd="0" presId="urn:microsoft.com/office/officeart/2005/8/layout/matrix2"/>
    <dgm:cxn modelId="{ADE6A15F-0177-4F4B-BD54-F9F322A7862B}" type="presParOf" srcId="{A8688818-1B9F-4ED3-85B3-2868FCE2BA9F}" destId="{483F8F23-6FB6-4AB7-A0AD-EEABA3E6EE7E}" srcOrd="3" destOrd="0" presId="urn:microsoft.com/office/officeart/2005/8/layout/matrix2"/>
    <dgm:cxn modelId="{C768BDF6-FB3C-4162-B2F9-E104F1DA7215}" type="presParOf" srcId="{A8688818-1B9F-4ED3-85B3-2868FCE2BA9F}" destId="{AC294A20-1019-4A69-99CA-4E09D576DE07}"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ED989E3-0628-4D61-B106-6C0882CFFD1C}" type="doc">
      <dgm:prSet loTypeId="urn:microsoft.com/office/officeart/2005/8/layout/vList5" loCatId="list" qsTypeId="urn:microsoft.com/office/officeart/2005/8/quickstyle/simple1" qsCatId="simple" csTypeId="urn:microsoft.com/office/officeart/2005/8/colors/accent6_1" csCatId="accent6" phldr="1"/>
      <dgm:spPr/>
      <dgm:t>
        <a:bodyPr/>
        <a:lstStyle/>
        <a:p>
          <a:endParaRPr lang="ru-RU"/>
        </a:p>
      </dgm:t>
    </dgm:pt>
    <dgm:pt modelId="{D3066362-D0B7-4BA8-B915-FA7E74FFC857}">
      <dgm:prSet/>
      <dgm:spPr/>
      <dgm:t>
        <a:bodyPr/>
        <a:lstStyle/>
        <a:p>
          <a:pPr rtl="0"/>
          <a:r>
            <a:rPr lang="en-US" dirty="0" err="1" smtClean="0"/>
            <a:t>Aerostone</a:t>
          </a:r>
          <a:r>
            <a:rPr lang="en-US" dirty="0" smtClean="0"/>
            <a:t> </a:t>
          </a:r>
          <a:r>
            <a:rPr lang="ru-RU" dirty="0" smtClean="0"/>
            <a:t> </a:t>
          </a:r>
          <a:r>
            <a:rPr lang="ru-RU" dirty="0" err="1" smtClean="0"/>
            <a:t>газдалған</a:t>
          </a:r>
          <a:r>
            <a:rPr lang="ru-RU" dirty="0" smtClean="0"/>
            <a:t> бетон </a:t>
          </a:r>
          <a:r>
            <a:rPr lang="ru-RU" dirty="0" err="1" smtClean="0"/>
            <a:t>блоктары</a:t>
          </a:r>
          <a:r>
            <a:rPr lang="ru-RU" dirty="0" smtClean="0"/>
            <a:t> </a:t>
          </a:r>
          <a:r>
            <a:rPr lang="ru-RU" dirty="0" err="1" smtClean="0"/>
            <a:t>әлемдегі</a:t>
          </a:r>
          <a:r>
            <a:rPr lang="ru-RU" dirty="0" smtClean="0"/>
            <a:t> </a:t>
          </a:r>
          <a:r>
            <a:rPr lang="ru-RU" dirty="0" err="1" smtClean="0"/>
            <a:t>жетекші</a:t>
          </a:r>
          <a:r>
            <a:rPr lang="ru-RU" dirty="0" smtClean="0"/>
            <a:t> </a:t>
          </a:r>
          <a:r>
            <a:rPr lang="ru-RU" dirty="0" err="1" smtClean="0"/>
            <a:t>өндіруші</a:t>
          </a:r>
          <a:r>
            <a:rPr lang="ru-RU" dirty="0" smtClean="0"/>
            <a:t> - </a:t>
          </a:r>
          <a:r>
            <a:rPr lang="en-US" dirty="0" err="1" smtClean="0"/>
            <a:t>Masa</a:t>
          </a:r>
          <a:r>
            <a:rPr lang="en-US" dirty="0" smtClean="0"/>
            <a:t>-Henke (</a:t>
          </a:r>
          <a:r>
            <a:rPr lang="ru-RU" dirty="0" smtClean="0"/>
            <a:t>Германия) </a:t>
          </a:r>
          <a:r>
            <a:rPr lang="ru-RU" dirty="0" err="1" smtClean="0"/>
            <a:t>компаниясының жаңа жабдықтарында жасалған</a:t>
          </a:r>
          <a:r>
            <a:rPr lang="ru-RU" dirty="0" smtClean="0"/>
            <a:t>)</a:t>
          </a:r>
          <a:endParaRPr lang="ru-RU" dirty="0"/>
        </a:p>
      </dgm:t>
    </dgm:pt>
    <dgm:pt modelId="{D6241222-899C-461A-A49F-CE7E6A018DD2}" type="parTrans" cxnId="{33C80BDC-D3E7-48C8-8D61-B3EA6F32EB99}">
      <dgm:prSet/>
      <dgm:spPr/>
      <dgm:t>
        <a:bodyPr/>
        <a:lstStyle/>
        <a:p>
          <a:endParaRPr lang="ru-RU"/>
        </a:p>
      </dgm:t>
    </dgm:pt>
    <dgm:pt modelId="{D3ACCAC2-CA93-4459-A489-F195E300F1D6}" type="sibTrans" cxnId="{33C80BDC-D3E7-48C8-8D61-B3EA6F32EB99}">
      <dgm:prSet/>
      <dgm:spPr/>
      <dgm:t>
        <a:bodyPr/>
        <a:lstStyle/>
        <a:p>
          <a:endParaRPr lang="ru-RU"/>
        </a:p>
      </dgm:t>
    </dgm:pt>
    <dgm:pt modelId="{3A90A7FB-967C-45AA-B7E9-9D8E0BFC2E81}">
      <dgm:prSet/>
      <dgm:spPr/>
      <dgm:t>
        <a:bodyPr/>
        <a:lstStyle/>
        <a:p>
          <a:pPr rtl="0"/>
          <a:endParaRPr lang="ru-RU" dirty="0"/>
        </a:p>
      </dgm:t>
    </dgm:pt>
    <dgm:pt modelId="{3F8301C3-25FA-4C5A-AC74-475AACA6B127}" type="parTrans" cxnId="{0089B83C-6709-4C47-BBCD-09252B8E8278}">
      <dgm:prSet/>
      <dgm:spPr/>
      <dgm:t>
        <a:bodyPr/>
        <a:lstStyle/>
        <a:p>
          <a:endParaRPr lang="ru-RU"/>
        </a:p>
      </dgm:t>
    </dgm:pt>
    <dgm:pt modelId="{07201895-4D2B-4DE1-80C4-3E599F59239F}" type="sibTrans" cxnId="{0089B83C-6709-4C47-BBCD-09252B8E8278}">
      <dgm:prSet/>
      <dgm:spPr/>
      <dgm:t>
        <a:bodyPr/>
        <a:lstStyle/>
        <a:p>
          <a:endParaRPr lang="ru-RU"/>
        </a:p>
      </dgm:t>
    </dgm:pt>
    <dgm:pt modelId="{C931D775-B87F-404B-BCDF-0622FB71B60C}">
      <dgm:prSet/>
      <dgm:spPr>
        <a:blipFill rotWithShape="0">
          <a:blip xmlns:r="http://schemas.openxmlformats.org/officeDocument/2006/relationships" r:embed="rId1"/>
          <a:stretch>
            <a:fillRect/>
          </a:stretch>
        </a:blipFill>
      </dgm:spPr>
      <dgm:t>
        <a:bodyPr/>
        <a:lstStyle/>
        <a:p>
          <a:pPr rtl="0"/>
          <a:endParaRPr lang="ru-RU" dirty="0"/>
        </a:p>
      </dgm:t>
    </dgm:pt>
    <dgm:pt modelId="{AF02EC83-A8DA-478F-AD43-658BA5067B26}" type="parTrans" cxnId="{439CCCA6-7D31-4EE9-887B-736A576446CB}">
      <dgm:prSet/>
      <dgm:spPr/>
      <dgm:t>
        <a:bodyPr/>
        <a:lstStyle/>
        <a:p>
          <a:endParaRPr lang="ru-RU"/>
        </a:p>
      </dgm:t>
    </dgm:pt>
    <dgm:pt modelId="{B9C107A3-8987-479F-88BA-D8617FFAA8C8}" type="sibTrans" cxnId="{439CCCA6-7D31-4EE9-887B-736A576446CB}">
      <dgm:prSet/>
      <dgm:spPr/>
      <dgm:t>
        <a:bodyPr/>
        <a:lstStyle/>
        <a:p>
          <a:endParaRPr lang="ru-RU"/>
        </a:p>
      </dgm:t>
    </dgm:pt>
    <dgm:pt modelId="{B9254797-1DCD-4C5C-826C-C7826BF4556A}">
      <dgm:prSet/>
      <dgm:spPr>
        <a:blipFill rotWithShape="0">
          <a:blip xmlns:r="http://schemas.openxmlformats.org/officeDocument/2006/relationships" r:embed="rId2"/>
          <a:stretch>
            <a:fillRect/>
          </a:stretch>
        </a:blipFill>
      </dgm:spPr>
      <dgm:t>
        <a:bodyPr/>
        <a:lstStyle/>
        <a:p>
          <a:pPr rtl="0"/>
          <a:endParaRPr lang="ru-RU" dirty="0"/>
        </a:p>
      </dgm:t>
    </dgm:pt>
    <dgm:pt modelId="{6A41FF9B-272F-46C8-B1EE-C7F585F37EF7}" type="parTrans" cxnId="{92F32E26-323B-4E23-A877-6824B6D87B79}">
      <dgm:prSet/>
      <dgm:spPr/>
      <dgm:t>
        <a:bodyPr/>
        <a:lstStyle/>
        <a:p>
          <a:endParaRPr lang="ru-RU"/>
        </a:p>
      </dgm:t>
    </dgm:pt>
    <dgm:pt modelId="{A280A734-8BA7-4783-842D-1D1260FF19C0}" type="sibTrans" cxnId="{92F32E26-323B-4E23-A877-6824B6D87B79}">
      <dgm:prSet/>
      <dgm:spPr/>
      <dgm:t>
        <a:bodyPr/>
        <a:lstStyle/>
        <a:p>
          <a:endParaRPr lang="ru-RU"/>
        </a:p>
      </dgm:t>
    </dgm:pt>
    <dgm:pt modelId="{665E149F-CA6C-49E9-AB3D-4E4C3F37FBC9}">
      <dgm:prSet/>
      <dgm:spPr/>
      <dgm:t>
        <a:bodyPr/>
        <a:lstStyle/>
        <a:p>
          <a:r>
            <a:rPr lang="en-US" dirty="0" smtClean="0"/>
            <a:t>BRAER </a:t>
          </a:r>
          <a:r>
            <a:rPr lang="ru-RU" dirty="0" smtClean="0"/>
            <a:t>компаниялар тобы-еуропалық сапа деңгейіндегі керамикалық құрылыс материалдарын өндіруге </a:t>
          </a:r>
          <a:r>
            <a:rPr lang="ru-RU" dirty="0" err="1" smtClean="0"/>
            <a:t>мамандандырылған жас</a:t>
          </a:r>
          <a:r>
            <a:rPr lang="ru-RU" dirty="0" smtClean="0"/>
            <a:t>, белсенді дамып келе жатқан ресейлік холдинг. Топ құрамына кірпіш өнімдерінің түбегейлі жаңа класын өндіруге ғана емес, сонымен қатар брендтің қызметіне әр түрлі сервистік қолдау көрсетуге мүмкіндік беретін бірнеше кәсіпорындар кірді.</a:t>
          </a:r>
          <a:endParaRPr lang="ru-RU" dirty="0"/>
        </a:p>
      </dgm:t>
    </dgm:pt>
    <dgm:pt modelId="{94367DFF-F3CA-47EE-AF6C-879BE2797EEF}" type="parTrans" cxnId="{37CDB5FC-B842-451F-99CB-4CCE755A95DB}">
      <dgm:prSet/>
      <dgm:spPr/>
      <dgm:t>
        <a:bodyPr/>
        <a:lstStyle/>
        <a:p>
          <a:endParaRPr lang="ru-RU"/>
        </a:p>
      </dgm:t>
    </dgm:pt>
    <dgm:pt modelId="{7EB4A2E1-435C-4997-8512-25741E370D99}" type="sibTrans" cxnId="{37CDB5FC-B842-451F-99CB-4CCE755A95DB}">
      <dgm:prSet/>
      <dgm:spPr/>
      <dgm:t>
        <a:bodyPr/>
        <a:lstStyle/>
        <a:p>
          <a:endParaRPr lang="ru-RU"/>
        </a:p>
      </dgm:t>
    </dgm:pt>
    <dgm:pt modelId="{19EDD9E3-0767-454F-BC2E-CD221488CEB5}">
      <dgm:prSet/>
      <dgm:spPr/>
      <dgm:t>
        <a:bodyPr/>
        <a:lstStyle/>
        <a:p>
          <a:endParaRPr lang="ru-RU" dirty="0"/>
        </a:p>
      </dgm:t>
    </dgm:pt>
    <dgm:pt modelId="{3EC1AC0C-A34C-4DA8-9F0D-9983EA8EBC70}" type="parTrans" cxnId="{1528A3F4-7E19-4CBD-A162-C382D9CE6AC1}">
      <dgm:prSet/>
      <dgm:spPr/>
      <dgm:t>
        <a:bodyPr/>
        <a:lstStyle/>
        <a:p>
          <a:endParaRPr lang="ru-RU"/>
        </a:p>
      </dgm:t>
    </dgm:pt>
    <dgm:pt modelId="{C26435D8-92B0-4F52-9F40-5748C9F88E41}" type="sibTrans" cxnId="{1528A3F4-7E19-4CBD-A162-C382D9CE6AC1}">
      <dgm:prSet/>
      <dgm:spPr/>
      <dgm:t>
        <a:bodyPr/>
        <a:lstStyle/>
        <a:p>
          <a:endParaRPr lang="ru-RU"/>
        </a:p>
      </dgm:t>
    </dgm:pt>
    <dgm:pt modelId="{2B4E78C2-6E6E-4F89-85B8-86C77C50C870}">
      <dgm:prSet/>
      <dgm:spPr>
        <a:blipFill rotWithShape="0">
          <a:blip xmlns:r="http://schemas.openxmlformats.org/officeDocument/2006/relationships" r:embed="rId3"/>
          <a:stretch>
            <a:fillRect/>
          </a:stretch>
        </a:blipFill>
      </dgm:spPr>
      <dgm:t>
        <a:bodyPr/>
        <a:lstStyle/>
        <a:p>
          <a:endParaRPr lang="ru-RU" dirty="0"/>
        </a:p>
      </dgm:t>
    </dgm:pt>
    <dgm:pt modelId="{8D96FBE4-64A7-4ED3-9280-095AFA5944AD}" type="parTrans" cxnId="{AC7B8D33-3205-4861-998A-EE60D56D0C0E}">
      <dgm:prSet/>
      <dgm:spPr/>
      <dgm:t>
        <a:bodyPr/>
        <a:lstStyle/>
        <a:p>
          <a:endParaRPr lang="ru-RU"/>
        </a:p>
      </dgm:t>
    </dgm:pt>
    <dgm:pt modelId="{1DC513AE-AF5F-4AFC-B614-C07E608797FB}" type="sibTrans" cxnId="{AC7B8D33-3205-4861-998A-EE60D56D0C0E}">
      <dgm:prSet/>
      <dgm:spPr/>
      <dgm:t>
        <a:bodyPr/>
        <a:lstStyle/>
        <a:p>
          <a:endParaRPr lang="ru-RU"/>
        </a:p>
      </dgm:t>
    </dgm:pt>
    <dgm:pt modelId="{7A8E736A-CD1E-412E-BD60-68A68A9723FE}">
      <dgm:prSet/>
      <dgm:spPr/>
      <dgm:t>
        <a:bodyPr/>
        <a:lstStyle/>
        <a:p>
          <a:r>
            <a:rPr lang="en-US" dirty="0" smtClean="0"/>
            <a:t>Dauer-</a:t>
          </a:r>
          <a:r>
            <a:rPr lang="ru-RU" dirty="0" smtClean="0"/>
            <a:t>бүкіл әлемге құрғақ құрылыс қоспаларын өндіру саласындағы көшбасшы ретінде танымал неміс компаниясы.</a:t>
          </a:r>
          <a:endParaRPr lang="ru-RU" dirty="0"/>
        </a:p>
      </dgm:t>
    </dgm:pt>
    <dgm:pt modelId="{825C585A-7BE3-4305-AF8F-AAB63BC2EC7A}" type="parTrans" cxnId="{77E559C2-BFC8-4F22-96E4-2548872510FB}">
      <dgm:prSet/>
      <dgm:spPr/>
      <dgm:t>
        <a:bodyPr/>
        <a:lstStyle/>
        <a:p>
          <a:endParaRPr lang="ru-RU"/>
        </a:p>
      </dgm:t>
    </dgm:pt>
    <dgm:pt modelId="{F4AD13C6-26A8-409F-B014-F9261D5738C8}" type="sibTrans" cxnId="{77E559C2-BFC8-4F22-96E4-2548872510FB}">
      <dgm:prSet/>
      <dgm:spPr/>
      <dgm:t>
        <a:bodyPr/>
        <a:lstStyle/>
        <a:p>
          <a:endParaRPr lang="ru-RU"/>
        </a:p>
      </dgm:t>
    </dgm:pt>
    <dgm:pt modelId="{B5D815BE-8ED0-44EF-A523-3AAFF21277E4}">
      <dgm:prSet/>
      <dgm:spPr/>
      <dgm:t>
        <a:bodyPr/>
        <a:lstStyle/>
        <a:p>
          <a:r>
            <a:rPr lang="ru-RU" smtClean="0"/>
            <a:t>"Товарковская керамика" кірпіш зауыты Калуга облысы Товарково кентінің өнеркәсіптік аймағында орналасқан (Мәскеуден 170 км).</a:t>
          </a:r>
          <a:endParaRPr lang="ru-RU" dirty="0"/>
        </a:p>
      </dgm:t>
    </dgm:pt>
    <dgm:pt modelId="{372CABCA-5918-4800-8CF8-F3BECDED1369}" type="parTrans" cxnId="{083DE3E6-2E21-4B5E-88B2-2E29BADD620E}">
      <dgm:prSet/>
      <dgm:spPr/>
      <dgm:t>
        <a:bodyPr/>
        <a:lstStyle/>
        <a:p>
          <a:endParaRPr lang="ru-RU"/>
        </a:p>
      </dgm:t>
    </dgm:pt>
    <dgm:pt modelId="{BEE69C3B-C8E7-40EE-BA3D-D1365C3AE8EA}" type="sibTrans" cxnId="{083DE3E6-2E21-4B5E-88B2-2E29BADD620E}">
      <dgm:prSet/>
      <dgm:spPr/>
      <dgm:t>
        <a:bodyPr/>
        <a:lstStyle/>
        <a:p>
          <a:endParaRPr lang="ru-RU"/>
        </a:p>
      </dgm:t>
    </dgm:pt>
    <dgm:pt modelId="{1006938F-7468-462B-BB28-C25782364AE2}">
      <dgm:prSet/>
      <dgm:spPr>
        <a:blipFill rotWithShape="0">
          <a:blip xmlns:r="http://schemas.openxmlformats.org/officeDocument/2006/relationships" r:embed="rId4"/>
          <a:stretch>
            <a:fillRect/>
          </a:stretch>
        </a:blipFill>
      </dgm:spPr>
      <dgm:t>
        <a:bodyPr/>
        <a:lstStyle/>
        <a:p>
          <a:endParaRPr lang="ru-RU" dirty="0"/>
        </a:p>
      </dgm:t>
    </dgm:pt>
    <dgm:pt modelId="{A54A5683-2CB3-44FD-A551-DFED544FF462}" type="parTrans" cxnId="{08D57643-224B-4FAD-9514-B82F589B7FD1}">
      <dgm:prSet/>
      <dgm:spPr/>
      <dgm:t>
        <a:bodyPr/>
        <a:lstStyle/>
        <a:p>
          <a:endParaRPr lang="ru-RU"/>
        </a:p>
      </dgm:t>
    </dgm:pt>
    <dgm:pt modelId="{B2448A14-FD7F-4C41-85BB-7B4B957F34D4}" type="sibTrans" cxnId="{08D57643-224B-4FAD-9514-B82F589B7FD1}">
      <dgm:prSet/>
      <dgm:spPr/>
      <dgm:t>
        <a:bodyPr/>
        <a:lstStyle/>
        <a:p>
          <a:endParaRPr lang="ru-RU"/>
        </a:p>
      </dgm:t>
    </dgm:pt>
    <dgm:pt modelId="{74A85C9F-D961-4CF9-B3C1-DF9919429A6E}" type="pres">
      <dgm:prSet presAssocID="{2ED989E3-0628-4D61-B106-6C0882CFFD1C}" presName="Name0" presStyleCnt="0">
        <dgm:presLayoutVars>
          <dgm:dir/>
          <dgm:animLvl val="lvl"/>
          <dgm:resizeHandles val="exact"/>
        </dgm:presLayoutVars>
      </dgm:prSet>
      <dgm:spPr/>
      <dgm:t>
        <a:bodyPr/>
        <a:lstStyle/>
        <a:p>
          <a:endParaRPr lang="ru-RU"/>
        </a:p>
      </dgm:t>
    </dgm:pt>
    <dgm:pt modelId="{14DBFF9C-BE40-4B32-A3D8-52A7BDAFEB9A}" type="pres">
      <dgm:prSet presAssocID="{C931D775-B87F-404B-BCDF-0622FB71B60C}" presName="linNode" presStyleCnt="0"/>
      <dgm:spPr/>
      <dgm:t>
        <a:bodyPr/>
        <a:lstStyle/>
        <a:p>
          <a:endParaRPr lang="ru-RU"/>
        </a:p>
      </dgm:t>
    </dgm:pt>
    <dgm:pt modelId="{B738E33A-33D7-4169-B81A-BFDF1CFE97D7}" type="pres">
      <dgm:prSet presAssocID="{C931D775-B87F-404B-BCDF-0622FB71B60C}" presName="parentText" presStyleLbl="node1" presStyleIdx="0" presStyleCnt="4">
        <dgm:presLayoutVars>
          <dgm:chMax val="1"/>
          <dgm:bulletEnabled val="1"/>
        </dgm:presLayoutVars>
      </dgm:prSet>
      <dgm:spPr/>
      <dgm:t>
        <a:bodyPr/>
        <a:lstStyle/>
        <a:p>
          <a:endParaRPr lang="ru-RU"/>
        </a:p>
      </dgm:t>
    </dgm:pt>
    <dgm:pt modelId="{C70C783C-7433-484C-9993-4B2F37E4ADC3}" type="pres">
      <dgm:prSet presAssocID="{C931D775-B87F-404B-BCDF-0622FB71B60C}" presName="descendantText" presStyleLbl="alignAccFollowNode1" presStyleIdx="0" presStyleCnt="4">
        <dgm:presLayoutVars>
          <dgm:bulletEnabled val="1"/>
        </dgm:presLayoutVars>
      </dgm:prSet>
      <dgm:spPr/>
      <dgm:t>
        <a:bodyPr/>
        <a:lstStyle/>
        <a:p>
          <a:endParaRPr lang="ru-RU"/>
        </a:p>
      </dgm:t>
    </dgm:pt>
    <dgm:pt modelId="{6A13CA5F-8554-42AB-B417-9BD60F8F39D3}" type="pres">
      <dgm:prSet presAssocID="{B9C107A3-8987-479F-88BA-D8617FFAA8C8}" presName="sp" presStyleCnt="0"/>
      <dgm:spPr/>
      <dgm:t>
        <a:bodyPr/>
        <a:lstStyle/>
        <a:p>
          <a:endParaRPr lang="ru-RU"/>
        </a:p>
      </dgm:t>
    </dgm:pt>
    <dgm:pt modelId="{F8247360-22C8-4608-89DC-F29A93A5BFA6}" type="pres">
      <dgm:prSet presAssocID="{B9254797-1DCD-4C5C-826C-C7826BF4556A}" presName="linNode" presStyleCnt="0"/>
      <dgm:spPr/>
      <dgm:t>
        <a:bodyPr/>
        <a:lstStyle/>
        <a:p>
          <a:endParaRPr lang="ru-RU"/>
        </a:p>
      </dgm:t>
    </dgm:pt>
    <dgm:pt modelId="{4B70CF9B-8515-401B-B803-38568DEA3A92}" type="pres">
      <dgm:prSet presAssocID="{B9254797-1DCD-4C5C-826C-C7826BF4556A}" presName="parentText" presStyleLbl="node1" presStyleIdx="1" presStyleCnt="4">
        <dgm:presLayoutVars>
          <dgm:chMax val="1"/>
          <dgm:bulletEnabled val="1"/>
        </dgm:presLayoutVars>
      </dgm:prSet>
      <dgm:spPr/>
      <dgm:t>
        <a:bodyPr/>
        <a:lstStyle/>
        <a:p>
          <a:endParaRPr lang="ru-RU"/>
        </a:p>
      </dgm:t>
    </dgm:pt>
    <dgm:pt modelId="{18ED1B98-ED49-4DF0-83F6-768CB9901DE3}" type="pres">
      <dgm:prSet presAssocID="{B9254797-1DCD-4C5C-826C-C7826BF4556A}" presName="descendantText" presStyleLbl="alignAccFollowNode1" presStyleIdx="1" presStyleCnt="4">
        <dgm:presLayoutVars>
          <dgm:bulletEnabled val="1"/>
        </dgm:presLayoutVars>
      </dgm:prSet>
      <dgm:spPr/>
      <dgm:t>
        <a:bodyPr/>
        <a:lstStyle/>
        <a:p>
          <a:endParaRPr lang="ru-RU"/>
        </a:p>
      </dgm:t>
    </dgm:pt>
    <dgm:pt modelId="{297BE58D-3BC2-4163-A33A-6D24BD21661B}" type="pres">
      <dgm:prSet presAssocID="{A280A734-8BA7-4783-842D-1D1260FF19C0}" presName="sp" presStyleCnt="0"/>
      <dgm:spPr/>
      <dgm:t>
        <a:bodyPr/>
        <a:lstStyle/>
        <a:p>
          <a:endParaRPr lang="ru-RU"/>
        </a:p>
      </dgm:t>
    </dgm:pt>
    <dgm:pt modelId="{EBD62771-8595-4E4B-92F8-F72F6655CE8C}" type="pres">
      <dgm:prSet presAssocID="{2B4E78C2-6E6E-4F89-85B8-86C77C50C870}" presName="linNode" presStyleCnt="0"/>
      <dgm:spPr/>
      <dgm:t>
        <a:bodyPr/>
        <a:lstStyle/>
        <a:p>
          <a:endParaRPr lang="ru-RU"/>
        </a:p>
      </dgm:t>
    </dgm:pt>
    <dgm:pt modelId="{7CD54EA9-5944-44B0-9059-E20722F619CF}" type="pres">
      <dgm:prSet presAssocID="{2B4E78C2-6E6E-4F89-85B8-86C77C50C870}" presName="parentText" presStyleLbl="node1" presStyleIdx="2" presStyleCnt="4">
        <dgm:presLayoutVars>
          <dgm:chMax val="1"/>
          <dgm:bulletEnabled val="1"/>
        </dgm:presLayoutVars>
      </dgm:prSet>
      <dgm:spPr/>
      <dgm:t>
        <a:bodyPr/>
        <a:lstStyle/>
        <a:p>
          <a:endParaRPr lang="ru-RU"/>
        </a:p>
      </dgm:t>
    </dgm:pt>
    <dgm:pt modelId="{587A77BF-E10D-4ADD-85D2-3C4046543A39}" type="pres">
      <dgm:prSet presAssocID="{2B4E78C2-6E6E-4F89-85B8-86C77C50C870}" presName="descendantText" presStyleLbl="alignAccFollowNode1" presStyleIdx="2" presStyleCnt="4">
        <dgm:presLayoutVars>
          <dgm:bulletEnabled val="1"/>
        </dgm:presLayoutVars>
      </dgm:prSet>
      <dgm:spPr/>
      <dgm:t>
        <a:bodyPr/>
        <a:lstStyle/>
        <a:p>
          <a:endParaRPr lang="ru-RU"/>
        </a:p>
      </dgm:t>
    </dgm:pt>
    <dgm:pt modelId="{79CAB047-E5AE-43E2-8DAF-5377B7136251}" type="pres">
      <dgm:prSet presAssocID="{1DC513AE-AF5F-4AFC-B614-C07E608797FB}" presName="sp" presStyleCnt="0"/>
      <dgm:spPr/>
      <dgm:t>
        <a:bodyPr/>
        <a:lstStyle/>
        <a:p>
          <a:endParaRPr lang="ru-RU"/>
        </a:p>
      </dgm:t>
    </dgm:pt>
    <dgm:pt modelId="{CA6A023D-2506-4FCB-9384-1ACE301B576E}" type="pres">
      <dgm:prSet presAssocID="{1006938F-7468-462B-BB28-C25782364AE2}" presName="linNode" presStyleCnt="0"/>
      <dgm:spPr/>
      <dgm:t>
        <a:bodyPr/>
        <a:lstStyle/>
        <a:p>
          <a:endParaRPr lang="ru-RU"/>
        </a:p>
      </dgm:t>
    </dgm:pt>
    <dgm:pt modelId="{90F54033-8E4E-4406-B356-C95E3C5E0AA6}" type="pres">
      <dgm:prSet presAssocID="{1006938F-7468-462B-BB28-C25782364AE2}" presName="parentText" presStyleLbl="node1" presStyleIdx="3" presStyleCnt="4">
        <dgm:presLayoutVars>
          <dgm:chMax val="1"/>
          <dgm:bulletEnabled val="1"/>
        </dgm:presLayoutVars>
      </dgm:prSet>
      <dgm:spPr/>
      <dgm:t>
        <a:bodyPr/>
        <a:lstStyle/>
        <a:p>
          <a:endParaRPr lang="ru-RU"/>
        </a:p>
      </dgm:t>
    </dgm:pt>
    <dgm:pt modelId="{0E7C2753-B773-4A22-99D5-F1C3266F608A}" type="pres">
      <dgm:prSet presAssocID="{1006938F-7468-462B-BB28-C25782364AE2}" presName="descendantText" presStyleLbl="alignAccFollowNode1" presStyleIdx="3" presStyleCnt="4">
        <dgm:presLayoutVars>
          <dgm:bulletEnabled val="1"/>
        </dgm:presLayoutVars>
      </dgm:prSet>
      <dgm:spPr/>
      <dgm:t>
        <a:bodyPr/>
        <a:lstStyle/>
        <a:p>
          <a:endParaRPr lang="ru-RU"/>
        </a:p>
      </dgm:t>
    </dgm:pt>
  </dgm:ptLst>
  <dgm:cxnLst>
    <dgm:cxn modelId="{D7A56794-FC8D-49B8-96F6-93C093D95871}" type="presOf" srcId="{1006938F-7468-462B-BB28-C25782364AE2}" destId="{90F54033-8E4E-4406-B356-C95E3C5E0AA6}" srcOrd="0" destOrd="0" presId="urn:microsoft.com/office/officeart/2005/8/layout/vList5"/>
    <dgm:cxn modelId="{AC7B8D33-3205-4861-998A-EE60D56D0C0E}" srcId="{2ED989E3-0628-4D61-B106-6C0882CFFD1C}" destId="{2B4E78C2-6E6E-4F89-85B8-86C77C50C870}" srcOrd="2" destOrd="0" parTransId="{8D96FBE4-64A7-4ED3-9280-095AFA5944AD}" sibTransId="{1DC513AE-AF5F-4AFC-B614-C07E608797FB}"/>
    <dgm:cxn modelId="{8EF65140-67AF-4799-AA3C-265CEE97A531}" type="presOf" srcId="{C931D775-B87F-404B-BCDF-0622FB71B60C}" destId="{B738E33A-33D7-4169-B81A-BFDF1CFE97D7}" srcOrd="0" destOrd="0" presId="urn:microsoft.com/office/officeart/2005/8/layout/vList5"/>
    <dgm:cxn modelId="{92F32E26-323B-4E23-A877-6824B6D87B79}" srcId="{2ED989E3-0628-4D61-B106-6C0882CFFD1C}" destId="{B9254797-1DCD-4C5C-826C-C7826BF4556A}" srcOrd="1" destOrd="0" parTransId="{6A41FF9B-272F-46C8-B1EE-C7F585F37EF7}" sibTransId="{A280A734-8BA7-4783-842D-1D1260FF19C0}"/>
    <dgm:cxn modelId="{3C72600C-4FEC-4A6F-91D2-AB45BA7CA919}" type="presOf" srcId="{7A8E736A-CD1E-412E-BD60-68A68A9723FE}" destId="{587A77BF-E10D-4ADD-85D2-3C4046543A39}" srcOrd="0" destOrd="1" presId="urn:microsoft.com/office/officeart/2005/8/layout/vList5"/>
    <dgm:cxn modelId="{6603AA25-9808-4101-920F-2ECD431DC4C2}" type="presOf" srcId="{3A90A7FB-967C-45AA-B7E9-9D8E0BFC2E81}" destId="{18ED1B98-ED49-4DF0-83F6-768CB9901DE3}" srcOrd="0" destOrd="0" presId="urn:microsoft.com/office/officeart/2005/8/layout/vList5"/>
    <dgm:cxn modelId="{37CDB5FC-B842-451F-99CB-4CCE755A95DB}" srcId="{B9254797-1DCD-4C5C-826C-C7826BF4556A}" destId="{665E149F-CA6C-49E9-AB3D-4E4C3F37FBC9}" srcOrd="1" destOrd="0" parTransId="{94367DFF-F3CA-47EE-AF6C-879BE2797EEF}" sibTransId="{7EB4A2E1-435C-4997-8512-25741E370D99}"/>
    <dgm:cxn modelId="{08D57643-224B-4FAD-9514-B82F589B7FD1}" srcId="{2ED989E3-0628-4D61-B106-6C0882CFFD1C}" destId="{1006938F-7468-462B-BB28-C25782364AE2}" srcOrd="3" destOrd="0" parTransId="{A54A5683-2CB3-44FD-A551-DFED544FF462}" sibTransId="{B2448A14-FD7F-4C41-85BB-7B4B957F34D4}"/>
    <dgm:cxn modelId="{439CCCA6-7D31-4EE9-887B-736A576446CB}" srcId="{2ED989E3-0628-4D61-B106-6C0882CFFD1C}" destId="{C931D775-B87F-404B-BCDF-0622FB71B60C}" srcOrd="0" destOrd="0" parTransId="{AF02EC83-A8DA-478F-AD43-658BA5067B26}" sibTransId="{B9C107A3-8987-479F-88BA-D8617FFAA8C8}"/>
    <dgm:cxn modelId="{28A0D8D9-5507-4100-9DF9-8C32B3D1C79D}" type="presOf" srcId="{19EDD9E3-0767-454F-BC2E-CD221488CEB5}" destId="{587A77BF-E10D-4ADD-85D2-3C4046543A39}" srcOrd="0" destOrd="0" presId="urn:microsoft.com/office/officeart/2005/8/layout/vList5"/>
    <dgm:cxn modelId="{77E559C2-BFC8-4F22-96E4-2548872510FB}" srcId="{2B4E78C2-6E6E-4F89-85B8-86C77C50C870}" destId="{7A8E736A-CD1E-412E-BD60-68A68A9723FE}" srcOrd="1" destOrd="0" parTransId="{825C585A-7BE3-4305-AF8F-AAB63BC2EC7A}" sibTransId="{F4AD13C6-26A8-409F-B014-F9261D5738C8}"/>
    <dgm:cxn modelId="{BA4FEA1F-C68E-4174-955D-D926853D1D33}" type="presOf" srcId="{D3066362-D0B7-4BA8-B915-FA7E74FFC857}" destId="{C70C783C-7433-484C-9993-4B2F37E4ADC3}" srcOrd="0" destOrd="0" presId="urn:microsoft.com/office/officeart/2005/8/layout/vList5"/>
    <dgm:cxn modelId="{0089B83C-6709-4C47-BBCD-09252B8E8278}" srcId="{B9254797-1DCD-4C5C-826C-C7826BF4556A}" destId="{3A90A7FB-967C-45AA-B7E9-9D8E0BFC2E81}" srcOrd="0" destOrd="0" parTransId="{3F8301C3-25FA-4C5A-AC74-475AACA6B127}" sibTransId="{07201895-4D2B-4DE1-80C4-3E599F59239F}"/>
    <dgm:cxn modelId="{FCDC9502-2D1F-4ADB-AB2A-80C49BBE3F8D}" type="presOf" srcId="{2ED989E3-0628-4D61-B106-6C0882CFFD1C}" destId="{74A85C9F-D961-4CF9-B3C1-DF9919429A6E}" srcOrd="0" destOrd="0" presId="urn:microsoft.com/office/officeart/2005/8/layout/vList5"/>
    <dgm:cxn modelId="{33C80BDC-D3E7-48C8-8D61-B3EA6F32EB99}" srcId="{C931D775-B87F-404B-BCDF-0622FB71B60C}" destId="{D3066362-D0B7-4BA8-B915-FA7E74FFC857}" srcOrd="0" destOrd="0" parTransId="{D6241222-899C-461A-A49F-CE7E6A018DD2}" sibTransId="{D3ACCAC2-CA93-4459-A489-F195E300F1D6}"/>
    <dgm:cxn modelId="{92D16430-046E-4F95-93CB-5B184B4CEAF7}" type="presOf" srcId="{B5D815BE-8ED0-44EF-A523-3AAFF21277E4}" destId="{0E7C2753-B773-4A22-99D5-F1C3266F608A}" srcOrd="0" destOrd="0" presId="urn:microsoft.com/office/officeart/2005/8/layout/vList5"/>
    <dgm:cxn modelId="{4C086C89-8D87-4528-B747-889E6654AD68}" type="presOf" srcId="{665E149F-CA6C-49E9-AB3D-4E4C3F37FBC9}" destId="{18ED1B98-ED49-4DF0-83F6-768CB9901DE3}" srcOrd="0" destOrd="1" presId="urn:microsoft.com/office/officeart/2005/8/layout/vList5"/>
    <dgm:cxn modelId="{126A99EB-FACC-4775-AAEC-29F0E39AD220}" type="presOf" srcId="{2B4E78C2-6E6E-4F89-85B8-86C77C50C870}" destId="{7CD54EA9-5944-44B0-9059-E20722F619CF}" srcOrd="0" destOrd="0" presId="urn:microsoft.com/office/officeart/2005/8/layout/vList5"/>
    <dgm:cxn modelId="{1528A3F4-7E19-4CBD-A162-C382D9CE6AC1}" srcId="{2B4E78C2-6E6E-4F89-85B8-86C77C50C870}" destId="{19EDD9E3-0767-454F-BC2E-CD221488CEB5}" srcOrd="0" destOrd="0" parTransId="{3EC1AC0C-A34C-4DA8-9F0D-9983EA8EBC70}" sibTransId="{C26435D8-92B0-4F52-9F40-5748C9F88E41}"/>
    <dgm:cxn modelId="{083DE3E6-2E21-4B5E-88B2-2E29BADD620E}" srcId="{1006938F-7468-462B-BB28-C25782364AE2}" destId="{B5D815BE-8ED0-44EF-A523-3AAFF21277E4}" srcOrd="0" destOrd="0" parTransId="{372CABCA-5918-4800-8CF8-F3BECDED1369}" sibTransId="{BEE69C3B-C8E7-40EE-BA3D-D1365C3AE8EA}"/>
    <dgm:cxn modelId="{3F9B9636-1D3F-4E3B-B382-E02B30F85A94}" type="presOf" srcId="{B9254797-1DCD-4C5C-826C-C7826BF4556A}" destId="{4B70CF9B-8515-401B-B803-38568DEA3A92}" srcOrd="0" destOrd="0" presId="urn:microsoft.com/office/officeart/2005/8/layout/vList5"/>
    <dgm:cxn modelId="{7B374DB3-6E4E-4BBE-8D85-772ED85F5178}" type="presParOf" srcId="{74A85C9F-D961-4CF9-B3C1-DF9919429A6E}" destId="{14DBFF9C-BE40-4B32-A3D8-52A7BDAFEB9A}" srcOrd="0" destOrd="0" presId="urn:microsoft.com/office/officeart/2005/8/layout/vList5"/>
    <dgm:cxn modelId="{36B78517-450F-456B-B541-961D540C9C6C}" type="presParOf" srcId="{14DBFF9C-BE40-4B32-A3D8-52A7BDAFEB9A}" destId="{B738E33A-33D7-4169-B81A-BFDF1CFE97D7}" srcOrd="0" destOrd="0" presId="urn:microsoft.com/office/officeart/2005/8/layout/vList5"/>
    <dgm:cxn modelId="{CAEDCF93-CA2E-43FA-849A-5572FF1E9577}" type="presParOf" srcId="{14DBFF9C-BE40-4B32-A3D8-52A7BDAFEB9A}" destId="{C70C783C-7433-484C-9993-4B2F37E4ADC3}" srcOrd="1" destOrd="0" presId="urn:microsoft.com/office/officeart/2005/8/layout/vList5"/>
    <dgm:cxn modelId="{6A10D4B9-EDB4-4AAC-A486-CF79C35746BE}" type="presParOf" srcId="{74A85C9F-D961-4CF9-B3C1-DF9919429A6E}" destId="{6A13CA5F-8554-42AB-B417-9BD60F8F39D3}" srcOrd="1" destOrd="0" presId="urn:microsoft.com/office/officeart/2005/8/layout/vList5"/>
    <dgm:cxn modelId="{1C19B9D0-BEDF-4C61-8F34-DFEF683E93B9}" type="presParOf" srcId="{74A85C9F-D961-4CF9-B3C1-DF9919429A6E}" destId="{F8247360-22C8-4608-89DC-F29A93A5BFA6}" srcOrd="2" destOrd="0" presId="urn:microsoft.com/office/officeart/2005/8/layout/vList5"/>
    <dgm:cxn modelId="{125C7DDC-CA89-4D14-BC75-9E66DA5A3DDF}" type="presParOf" srcId="{F8247360-22C8-4608-89DC-F29A93A5BFA6}" destId="{4B70CF9B-8515-401B-B803-38568DEA3A92}" srcOrd="0" destOrd="0" presId="urn:microsoft.com/office/officeart/2005/8/layout/vList5"/>
    <dgm:cxn modelId="{D6D0F963-5CF2-4CC6-8CFB-86CA74648349}" type="presParOf" srcId="{F8247360-22C8-4608-89DC-F29A93A5BFA6}" destId="{18ED1B98-ED49-4DF0-83F6-768CB9901DE3}" srcOrd="1" destOrd="0" presId="urn:microsoft.com/office/officeart/2005/8/layout/vList5"/>
    <dgm:cxn modelId="{22A5741B-13B1-471D-98D6-7D08DF8CA4D4}" type="presParOf" srcId="{74A85C9F-D961-4CF9-B3C1-DF9919429A6E}" destId="{297BE58D-3BC2-4163-A33A-6D24BD21661B}" srcOrd="3" destOrd="0" presId="urn:microsoft.com/office/officeart/2005/8/layout/vList5"/>
    <dgm:cxn modelId="{26E30EA7-9BDA-4A12-986B-F39F661F013B}" type="presParOf" srcId="{74A85C9F-D961-4CF9-B3C1-DF9919429A6E}" destId="{EBD62771-8595-4E4B-92F8-F72F6655CE8C}" srcOrd="4" destOrd="0" presId="urn:microsoft.com/office/officeart/2005/8/layout/vList5"/>
    <dgm:cxn modelId="{BF74F0BD-F709-4E4F-8D71-21801B95964C}" type="presParOf" srcId="{EBD62771-8595-4E4B-92F8-F72F6655CE8C}" destId="{7CD54EA9-5944-44B0-9059-E20722F619CF}" srcOrd="0" destOrd="0" presId="urn:microsoft.com/office/officeart/2005/8/layout/vList5"/>
    <dgm:cxn modelId="{36063141-79E7-4DA3-AA9F-D7479125FE91}" type="presParOf" srcId="{EBD62771-8595-4E4B-92F8-F72F6655CE8C}" destId="{587A77BF-E10D-4ADD-85D2-3C4046543A39}" srcOrd="1" destOrd="0" presId="urn:microsoft.com/office/officeart/2005/8/layout/vList5"/>
    <dgm:cxn modelId="{6529F9FB-8C08-49E9-9A76-B87215878E0A}" type="presParOf" srcId="{74A85C9F-D961-4CF9-B3C1-DF9919429A6E}" destId="{79CAB047-E5AE-43E2-8DAF-5377B7136251}" srcOrd="5" destOrd="0" presId="urn:microsoft.com/office/officeart/2005/8/layout/vList5"/>
    <dgm:cxn modelId="{ACFB859B-EB98-4985-80E1-89F51AEF834A}" type="presParOf" srcId="{74A85C9F-D961-4CF9-B3C1-DF9919429A6E}" destId="{CA6A023D-2506-4FCB-9384-1ACE301B576E}" srcOrd="6" destOrd="0" presId="urn:microsoft.com/office/officeart/2005/8/layout/vList5"/>
    <dgm:cxn modelId="{D68DCBD6-6F05-432D-8A46-FBB79EBE395E}" type="presParOf" srcId="{CA6A023D-2506-4FCB-9384-1ACE301B576E}" destId="{90F54033-8E4E-4406-B356-C95E3C5E0AA6}" srcOrd="0" destOrd="0" presId="urn:microsoft.com/office/officeart/2005/8/layout/vList5"/>
    <dgm:cxn modelId="{D77AAF55-6924-46BD-B096-0DCBE64E0784}" type="presParOf" srcId="{CA6A023D-2506-4FCB-9384-1ACE301B576E}" destId="{0E7C2753-B773-4A22-99D5-F1C3266F608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3CD900-BF76-422F-879E-BC97A002E02B}" type="doc">
      <dgm:prSet loTypeId="urn:microsoft.com/office/officeart/2005/8/layout/vList5" loCatId="list" qsTypeId="urn:microsoft.com/office/officeart/2005/8/quickstyle/simple3" qsCatId="simple" csTypeId="urn:microsoft.com/office/officeart/2005/8/colors/accent6_2" csCatId="accent6" phldr="1"/>
      <dgm:spPr/>
      <dgm:t>
        <a:bodyPr/>
        <a:lstStyle/>
        <a:p>
          <a:endParaRPr lang="ru-RU"/>
        </a:p>
      </dgm:t>
    </dgm:pt>
    <dgm:pt modelId="{7D52AE33-125D-46F0-8DA9-5C78659B4EC9}">
      <dgm:prSet/>
      <dgm:spPr/>
      <dgm:t>
        <a:bodyPr/>
        <a:lstStyle/>
        <a:p>
          <a:pPr rtl="0"/>
          <a:r>
            <a:rPr lang="ru-RU" dirty="0" err="1" smtClean="0"/>
            <a:t>Құрылыс материалдары</a:t>
          </a:r>
          <a:r>
            <a:rPr lang="ru-RU" dirty="0" smtClean="0"/>
            <a:t> </a:t>
          </a:r>
          <a:r>
            <a:rPr lang="ru-RU" dirty="0" err="1" smtClean="0"/>
            <a:t>өнер</a:t>
          </a:r>
          <a:r>
            <a:rPr lang="kk-KZ" dirty="0" smtClean="0"/>
            <a:t>кәсібі</a:t>
          </a:r>
          <a:r>
            <a:rPr lang="ru-RU" dirty="0" smtClean="0"/>
            <a:t>-</a:t>
          </a:r>
          <a:r>
            <a:rPr lang="ru-RU" dirty="0" err="1" smtClean="0"/>
            <a:t>жалпы</a:t>
          </a:r>
          <a:r>
            <a:rPr lang="ru-RU" dirty="0" smtClean="0"/>
            <a:t> </a:t>
          </a:r>
          <a:r>
            <a:rPr lang="ru-RU" dirty="0" err="1" smtClean="0"/>
            <a:t>ұлттық экономиканың стратегиялық дамуының кепілі</a:t>
          </a:r>
          <a:r>
            <a:rPr lang="ru-RU" dirty="0" smtClean="0"/>
            <a:t> </a:t>
          </a:r>
          <a:r>
            <a:rPr lang="ru-RU" dirty="0" err="1" smtClean="0"/>
            <a:t>болып</a:t>
          </a:r>
          <a:r>
            <a:rPr lang="ru-RU" dirty="0" smtClean="0"/>
            <a:t> </a:t>
          </a:r>
          <a:r>
            <a:rPr lang="ru-RU" dirty="0" err="1" smtClean="0"/>
            <a:t>табылатын</a:t>
          </a:r>
          <a:r>
            <a:rPr lang="ru-RU" dirty="0" smtClean="0"/>
            <a:t> </a:t>
          </a:r>
          <a:r>
            <a:rPr lang="ru-RU" dirty="0" err="1" smtClean="0"/>
            <a:t>өнеркәсіп салаларының бірі</a:t>
          </a:r>
          <a:r>
            <a:rPr lang="ru-RU" dirty="0" smtClean="0"/>
            <a:t>. </a:t>
          </a:r>
          <a:endParaRPr lang="ru-RU" dirty="0"/>
        </a:p>
      </dgm:t>
    </dgm:pt>
    <dgm:pt modelId="{D657A7B4-A19B-4758-9B99-01E6FC4705DF}" type="parTrans" cxnId="{C5EE4573-B0DB-4400-A6D7-B5DF42F84EDA}">
      <dgm:prSet/>
      <dgm:spPr/>
      <dgm:t>
        <a:bodyPr/>
        <a:lstStyle/>
        <a:p>
          <a:endParaRPr lang="ru-RU"/>
        </a:p>
      </dgm:t>
    </dgm:pt>
    <dgm:pt modelId="{11EBD8B2-C15B-47FA-8C86-C5F47252D29E}" type="sibTrans" cxnId="{C5EE4573-B0DB-4400-A6D7-B5DF42F84EDA}">
      <dgm:prSet/>
      <dgm:spPr/>
      <dgm:t>
        <a:bodyPr/>
        <a:lstStyle/>
        <a:p>
          <a:endParaRPr lang="ru-RU"/>
        </a:p>
      </dgm:t>
    </dgm:pt>
    <dgm:pt modelId="{9FE2C744-C6F3-41AA-8278-9847D8AE3BCB}" type="pres">
      <dgm:prSet presAssocID="{463CD900-BF76-422F-879E-BC97A002E02B}" presName="Name0" presStyleCnt="0">
        <dgm:presLayoutVars>
          <dgm:dir/>
          <dgm:animLvl val="lvl"/>
          <dgm:resizeHandles val="exact"/>
        </dgm:presLayoutVars>
      </dgm:prSet>
      <dgm:spPr/>
      <dgm:t>
        <a:bodyPr/>
        <a:lstStyle/>
        <a:p>
          <a:endParaRPr lang="ru-RU"/>
        </a:p>
      </dgm:t>
    </dgm:pt>
    <dgm:pt modelId="{3961C0F9-E550-471A-A186-F5BC15883BFE}" type="pres">
      <dgm:prSet presAssocID="{7D52AE33-125D-46F0-8DA9-5C78659B4EC9}" presName="linNode" presStyleCnt="0"/>
      <dgm:spPr/>
      <dgm:t>
        <a:bodyPr/>
        <a:lstStyle/>
        <a:p>
          <a:endParaRPr lang="ru-RU"/>
        </a:p>
      </dgm:t>
    </dgm:pt>
    <dgm:pt modelId="{BCE29448-8E46-47CE-9085-602732D546CE}" type="pres">
      <dgm:prSet presAssocID="{7D52AE33-125D-46F0-8DA9-5C78659B4EC9}" presName="parentText" presStyleLbl="node1" presStyleIdx="0" presStyleCnt="1" custScaleX="277777" custScaleY="30590" custLinFactNeighborX="0" custLinFactNeighborY="-26232">
        <dgm:presLayoutVars>
          <dgm:chMax val="1"/>
          <dgm:bulletEnabled val="1"/>
        </dgm:presLayoutVars>
      </dgm:prSet>
      <dgm:spPr/>
      <dgm:t>
        <a:bodyPr/>
        <a:lstStyle/>
        <a:p>
          <a:endParaRPr lang="ru-RU"/>
        </a:p>
      </dgm:t>
    </dgm:pt>
  </dgm:ptLst>
  <dgm:cxnLst>
    <dgm:cxn modelId="{C5EE4573-B0DB-4400-A6D7-B5DF42F84EDA}" srcId="{463CD900-BF76-422F-879E-BC97A002E02B}" destId="{7D52AE33-125D-46F0-8DA9-5C78659B4EC9}" srcOrd="0" destOrd="0" parTransId="{D657A7B4-A19B-4758-9B99-01E6FC4705DF}" sibTransId="{11EBD8B2-C15B-47FA-8C86-C5F47252D29E}"/>
    <dgm:cxn modelId="{0B6BEF43-C316-4134-8A29-655A0012DB74}" type="presOf" srcId="{463CD900-BF76-422F-879E-BC97A002E02B}" destId="{9FE2C744-C6F3-41AA-8278-9847D8AE3BCB}" srcOrd="0" destOrd="0" presId="urn:microsoft.com/office/officeart/2005/8/layout/vList5"/>
    <dgm:cxn modelId="{6D42297C-9EBC-430C-B2A2-5F87749E5F19}" type="presOf" srcId="{7D52AE33-125D-46F0-8DA9-5C78659B4EC9}" destId="{BCE29448-8E46-47CE-9085-602732D546CE}" srcOrd="0" destOrd="0" presId="urn:microsoft.com/office/officeart/2005/8/layout/vList5"/>
    <dgm:cxn modelId="{C010723D-F58C-422E-9B1E-994532F2A7CC}" type="presParOf" srcId="{9FE2C744-C6F3-41AA-8278-9847D8AE3BCB}" destId="{3961C0F9-E550-471A-A186-F5BC15883BFE}" srcOrd="0" destOrd="0" presId="urn:microsoft.com/office/officeart/2005/8/layout/vList5"/>
    <dgm:cxn modelId="{3E45B22C-7778-4A70-9BF5-F4C33B3AA687}" type="presParOf" srcId="{3961C0F9-E550-471A-A186-F5BC15883BFE}" destId="{BCE29448-8E46-47CE-9085-602732D546CE}"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A28F1C-BC66-4526-96C2-15C97EB0EC76}" type="doc">
      <dgm:prSet loTypeId="urn:microsoft.com/office/officeart/2005/8/layout/radial4" loCatId="relationship" qsTypeId="urn:microsoft.com/office/officeart/2005/8/quickstyle/simple3" qsCatId="simple" csTypeId="urn:microsoft.com/office/officeart/2005/8/colors/accent6_2" csCatId="accent6" phldr="1"/>
      <dgm:spPr/>
      <dgm:t>
        <a:bodyPr/>
        <a:lstStyle/>
        <a:p>
          <a:endParaRPr lang="ru-RU"/>
        </a:p>
      </dgm:t>
    </dgm:pt>
    <dgm:pt modelId="{5C38CC6A-6FE4-4E49-860F-ABF85EE44617}">
      <dgm:prSet phldrT="[Текст]"/>
      <dgm:spPr/>
      <dgm:t>
        <a:bodyPr/>
        <a:lstStyle/>
        <a:p>
          <a:r>
            <a:rPr lang="ru-RU" dirty="0" err="1" smtClean="0"/>
            <a:t>Құрылыс материалдары</a:t>
          </a:r>
          <a:r>
            <a:rPr lang="ru-RU" dirty="0" smtClean="0"/>
            <a:t> </a:t>
          </a:r>
          <a:r>
            <a:rPr lang="ru-RU" dirty="0" err="1" smtClean="0"/>
            <a:t>өндірісі</a:t>
          </a:r>
          <a:endParaRPr lang="ru-RU" dirty="0"/>
        </a:p>
      </dgm:t>
    </dgm:pt>
    <dgm:pt modelId="{E874A11A-F10E-4212-86B9-14B4B926F243}" type="parTrans" cxnId="{BC95C020-A7E2-43BD-AD13-7E76C1B602FC}">
      <dgm:prSet/>
      <dgm:spPr/>
      <dgm:t>
        <a:bodyPr/>
        <a:lstStyle/>
        <a:p>
          <a:endParaRPr lang="ru-RU"/>
        </a:p>
      </dgm:t>
    </dgm:pt>
    <dgm:pt modelId="{1054D8CE-2FF6-42E2-8552-E83F31DCBD30}" type="sibTrans" cxnId="{BC95C020-A7E2-43BD-AD13-7E76C1B602FC}">
      <dgm:prSet/>
      <dgm:spPr/>
      <dgm:t>
        <a:bodyPr/>
        <a:lstStyle/>
        <a:p>
          <a:endParaRPr lang="ru-RU"/>
        </a:p>
      </dgm:t>
    </dgm:pt>
    <dgm:pt modelId="{9CC23628-828D-4B68-BF70-9D18C3E460C5}">
      <dgm:prSet/>
      <dgm:spPr/>
      <dgm:t>
        <a:bodyPr/>
        <a:lstStyle/>
        <a:p>
          <a:r>
            <a:rPr lang="ru-RU" dirty="0" err="1" smtClean="0"/>
            <a:t>Еңбекті көп қажет ететін</a:t>
          </a:r>
          <a:r>
            <a:rPr lang="ru-RU" dirty="0" smtClean="0"/>
            <a:t> </a:t>
          </a:r>
          <a:r>
            <a:rPr lang="ru-RU" dirty="0" err="1" smtClean="0"/>
            <a:t>өндіріс </a:t>
          </a:r>
          <a:r>
            <a:rPr lang="ru-RU" dirty="0" smtClean="0"/>
            <a:t>бола </a:t>
          </a:r>
          <a:r>
            <a:rPr lang="ru-RU" dirty="0" err="1" smtClean="0"/>
            <a:t>отырып</a:t>
          </a:r>
          <a:r>
            <a:rPr lang="ru-RU" dirty="0" smtClean="0"/>
            <a:t>, </a:t>
          </a:r>
          <a:r>
            <a:rPr lang="ru-RU" dirty="0" err="1" smtClean="0"/>
            <a:t>құрылыс саласын</a:t>
          </a:r>
          <a:r>
            <a:rPr lang="ru-RU" dirty="0" smtClean="0"/>
            <a:t> </a:t>
          </a:r>
          <a:r>
            <a:rPr lang="ru-RU" dirty="0" err="1" smtClean="0"/>
            <a:t>дамыту</a:t>
          </a:r>
          <a:r>
            <a:rPr lang="ru-RU" dirty="0" smtClean="0"/>
            <a:t> </a:t>
          </a:r>
          <a:r>
            <a:rPr lang="ru-RU" dirty="0" err="1" smtClean="0"/>
            <a:t>үшін </a:t>
          </a:r>
          <a:r>
            <a:rPr lang="ru-RU" dirty="0" smtClean="0"/>
            <a:t>база </a:t>
          </a:r>
          <a:r>
            <a:rPr lang="ru-RU" dirty="0" err="1" smtClean="0"/>
            <a:t>және шарт</a:t>
          </a:r>
          <a:r>
            <a:rPr lang="ru-RU" dirty="0" smtClean="0"/>
            <a:t> </a:t>
          </a:r>
          <a:r>
            <a:rPr lang="ru-RU" dirty="0" err="1" smtClean="0"/>
            <a:t>болып</a:t>
          </a:r>
          <a:r>
            <a:rPr lang="ru-RU" dirty="0" smtClean="0"/>
            <a:t> </a:t>
          </a:r>
          <a:r>
            <a:rPr lang="ru-RU" dirty="0" err="1" smtClean="0"/>
            <a:t>табылады</a:t>
          </a:r>
          <a:endParaRPr lang="ru-RU" dirty="0" smtClean="0"/>
        </a:p>
      </dgm:t>
    </dgm:pt>
    <dgm:pt modelId="{D2FAFC68-9FAA-4A5C-97AE-7BE7A596EC6D}" type="parTrans" cxnId="{3B592310-3348-4AEE-A4DC-3B4CA1AB92BF}">
      <dgm:prSet/>
      <dgm:spPr/>
      <dgm:t>
        <a:bodyPr/>
        <a:lstStyle/>
        <a:p>
          <a:endParaRPr lang="ru-RU"/>
        </a:p>
      </dgm:t>
    </dgm:pt>
    <dgm:pt modelId="{357A443D-3598-46E4-8858-A921582A7743}" type="sibTrans" cxnId="{3B592310-3348-4AEE-A4DC-3B4CA1AB92BF}">
      <dgm:prSet/>
      <dgm:spPr/>
      <dgm:t>
        <a:bodyPr/>
        <a:lstStyle/>
        <a:p>
          <a:endParaRPr lang="ru-RU"/>
        </a:p>
      </dgm:t>
    </dgm:pt>
    <dgm:pt modelId="{60866CE5-0922-4284-A3C6-113DFFD00EE8}">
      <dgm:prSet/>
      <dgm:spPr/>
      <dgm:t>
        <a:bodyPr/>
        <a:lstStyle/>
        <a:p>
          <a:r>
            <a:rPr lang="ru-RU" dirty="0" err="1" smtClean="0"/>
            <a:t>Халықты жұмыспен қамтуды қамтамасыз етеді</a:t>
          </a:r>
          <a:r>
            <a:rPr lang="ru-RU" dirty="0" smtClean="0"/>
            <a:t> </a:t>
          </a:r>
          <a:r>
            <a:rPr lang="ru-RU" dirty="0" err="1" smtClean="0"/>
            <a:t>және өңірдегі экономикалық ахуалға оң әсер етеді</a:t>
          </a:r>
          <a:endParaRPr lang="ru-RU" dirty="0"/>
        </a:p>
      </dgm:t>
    </dgm:pt>
    <dgm:pt modelId="{79486EB5-8BA2-4221-94CF-B1B59263B8EE}" type="parTrans" cxnId="{B509E4FC-E402-4410-A866-E86A0F2E0BA0}">
      <dgm:prSet/>
      <dgm:spPr/>
      <dgm:t>
        <a:bodyPr/>
        <a:lstStyle/>
        <a:p>
          <a:endParaRPr lang="ru-RU"/>
        </a:p>
      </dgm:t>
    </dgm:pt>
    <dgm:pt modelId="{4733FBB9-5EDB-44E2-B26D-419C828D4061}" type="sibTrans" cxnId="{B509E4FC-E402-4410-A866-E86A0F2E0BA0}">
      <dgm:prSet/>
      <dgm:spPr/>
      <dgm:t>
        <a:bodyPr/>
        <a:lstStyle/>
        <a:p>
          <a:endParaRPr lang="ru-RU"/>
        </a:p>
      </dgm:t>
    </dgm:pt>
    <dgm:pt modelId="{99B5B811-01E5-43DC-A00D-1CA9A36A6F8A}" type="pres">
      <dgm:prSet presAssocID="{71A28F1C-BC66-4526-96C2-15C97EB0EC76}" presName="cycle" presStyleCnt="0">
        <dgm:presLayoutVars>
          <dgm:chMax val="1"/>
          <dgm:dir/>
          <dgm:animLvl val="ctr"/>
          <dgm:resizeHandles val="exact"/>
        </dgm:presLayoutVars>
      </dgm:prSet>
      <dgm:spPr/>
      <dgm:t>
        <a:bodyPr/>
        <a:lstStyle/>
        <a:p>
          <a:endParaRPr lang="ru-RU"/>
        </a:p>
      </dgm:t>
    </dgm:pt>
    <dgm:pt modelId="{6930888E-71B3-4BA2-80DA-E92E45FC2F31}" type="pres">
      <dgm:prSet presAssocID="{5C38CC6A-6FE4-4E49-860F-ABF85EE44617}" presName="centerShape" presStyleLbl="node0" presStyleIdx="0" presStyleCnt="1" custLinFactNeighborX="2" custLinFactNeighborY="-33003"/>
      <dgm:spPr/>
      <dgm:t>
        <a:bodyPr/>
        <a:lstStyle/>
        <a:p>
          <a:endParaRPr lang="ru-RU"/>
        </a:p>
      </dgm:t>
    </dgm:pt>
    <dgm:pt modelId="{AB49CC8A-A49B-4A5F-ADF5-1E2BABAFDD7B}" type="pres">
      <dgm:prSet presAssocID="{D2FAFC68-9FAA-4A5C-97AE-7BE7A596EC6D}" presName="parTrans" presStyleLbl="bgSibTrans2D1" presStyleIdx="0" presStyleCnt="2"/>
      <dgm:spPr/>
      <dgm:t>
        <a:bodyPr/>
        <a:lstStyle/>
        <a:p>
          <a:endParaRPr lang="ru-RU"/>
        </a:p>
      </dgm:t>
    </dgm:pt>
    <dgm:pt modelId="{7FBE1BB7-816C-4194-B25F-B828DDD95DD1}" type="pres">
      <dgm:prSet presAssocID="{9CC23628-828D-4B68-BF70-9D18C3E460C5}" presName="node" presStyleLbl="node1" presStyleIdx="0" presStyleCnt="2" custRadScaleRad="107340" custRadScaleInc="-28921">
        <dgm:presLayoutVars>
          <dgm:bulletEnabled val="1"/>
        </dgm:presLayoutVars>
      </dgm:prSet>
      <dgm:spPr/>
      <dgm:t>
        <a:bodyPr/>
        <a:lstStyle/>
        <a:p>
          <a:endParaRPr lang="ru-RU"/>
        </a:p>
      </dgm:t>
    </dgm:pt>
    <dgm:pt modelId="{84A26B73-5819-403B-922A-09A5AA93D07D}" type="pres">
      <dgm:prSet presAssocID="{79486EB5-8BA2-4221-94CF-B1B59263B8EE}" presName="parTrans" presStyleLbl="bgSibTrans2D1" presStyleIdx="1" presStyleCnt="2"/>
      <dgm:spPr/>
      <dgm:t>
        <a:bodyPr/>
        <a:lstStyle/>
        <a:p>
          <a:endParaRPr lang="ru-RU"/>
        </a:p>
      </dgm:t>
    </dgm:pt>
    <dgm:pt modelId="{FC7638DB-70E2-4196-A72F-93C0C2EF99A5}" type="pres">
      <dgm:prSet presAssocID="{60866CE5-0922-4284-A3C6-113DFFD00EE8}" presName="node" presStyleLbl="node1" presStyleIdx="1" presStyleCnt="2" custRadScaleRad="111113" custRadScaleInc="29262">
        <dgm:presLayoutVars>
          <dgm:bulletEnabled val="1"/>
        </dgm:presLayoutVars>
      </dgm:prSet>
      <dgm:spPr/>
      <dgm:t>
        <a:bodyPr/>
        <a:lstStyle/>
        <a:p>
          <a:endParaRPr lang="ru-RU"/>
        </a:p>
      </dgm:t>
    </dgm:pt>
  </dgm:ptLst>
  <dgm:cxnLst>
    <dgm:cxn modelId="{859C0CE4-97E6-4166-8072-9BD457038FDC}" type="presOf" srcId="{D2FAFC68-9FAA-4A5C-97AE-7BE7A596EC6D}" destId="{AB49CC8A-A49B-4A5F-ADF5-1E2BABAFDD7B}" srcOrd="0" destOrd="0" presId="urn:microsoft.com/office/officeart/2005/8/layout/radial4"/>
    <dgm:cxn modelId="{BC95C020-A7E2-43BD-AD13-7E76C1B602FC}" srcId="{71A28F1C-BC66-4526-96C2-15C97EB0EC76}" destId="{5C38CC6A-6FE4-4E49-860F-ABF85EE44617}" srcOrd="0" destOrd="0" parTransId="{E874A11A-F10E-4212-86B9-14B4B926F243}" sibTransId="{1054D8CE-2FF6-42E2-8552-E83F31DCBD30}"/>
    <dgm:cxn modelId="{D050B4E2-000C-4CF3-AE78-64489A59689E}" type="presOf" srcId="{71A28F1C-BC66-4526-96C2-15C97EB0EC76}" destId="{99B5B811-01E5-43DC-A00D-1CA9A36A6F8A}" srcOrd="0" destOrd="0" presId="urn:microsoft.com/office/officeart/2005/8/layout/radial4"/>
    <dgm:cxn modelId="{2BF240CA-5ADA-49AE-A271-03F3373AAF91}" type="presOf" srcId="{5C38CC6A-6FE4-4E49-860F-ABF85EE44617}" destId="{6930888E-71B3-4BA2-80DA-E92E45FC2F31}" srcOrd="0" destOrd="0" presId="urn:microsoft.com/office/officeart/2005/8/layout/radial4"/>
    <dgm:cxn modelId="{5A552BFA-E8CE-44A6-8FA2-A500B8DD1858}" type="presOf" srcId="{60866CE5-0922-4284-A3C6-113DFFD00EE8}" destId="{FC7638DB-70E2-4196-A72F-93C0C2EF99A5}" srcOrd="0" destOrd="0" presId="urn:microsoft.com/office/officeart/2005/8/layout/radial4"/>
    <dgm:cxn modelId="{60EB83F9-7BE0-4B25-B4EE-E0E6E69B1F0E}" type="presOf" srcId="{9CC23628-828D-4B68-BF70-9D18C3E460C5}" destId="{7FBE1BB7-816C-4194-B25F-B828DDD95DD1}" srcOrd="0" destOrd="0" presId="urn:microsoft.com/office/officeart/2005/8/layout/radial4"/>
    <dgm:cxn modelId="{78940D33-5B4D-4E5C-8D9E-2BF43B3DBB49}" type="presOf" srcId="{79486EB5-8BA2-4221-94CF-B1B59263B8EE}" destId="{84A26B73-5819-403B-922A-09A5AA93D07D}" srcOrd="0" destOrd="0" presId="urn:microsoft.com/office/officeart/2005/8/layout/radial4"/>
    <dgm:cxn modelId="{3B592310-3348-4AEE-A4DC-3B4CA1AB92BF}" srcId="{5C38CC6A-6FE4-4E49-860F-ABF85EE44617}" destId="{9CC23628-828D-4B68-BF70-9D18C3E460C5}" srcOrd="0" destOrd="0" parTransId="{D2FAFC68-9FAA-4A5C-97AE-7BE7A596EC6D}" sibTransId="{357A443D-3598-46E4-8858-A921582A7743}"/>
    <dgm:cxn modelId="{B509E4FC-E402-4410-A866-E86A0F2E0BA0}" srcId="{5C38CC6A-6FE4-4E49-860F-ABF85EE44617}" destId="{60866CE5-0922-4284-A3C6-113DFFD00EE8}" srcOrd="1" destOrd="0" parTransId="{79486EB5-8BA2-4221-94CF-B1B59263B8EE}" sibTransId="{4733FBB9-5EDB-44E2-B26D-419C828D4061}"/>
    <dgm:cxn modelId="{8A80DE97-FA8B-4FDF-A315-84672CAE5D65}" type="presParOf" srcId="{99B5B811-01E5-43DC-A00D-1CA9A36A6F8A}" destId="{6930888E-71B3-4BA2-80DA-E92E45FC2F31}" srcOrd="0" destOrd="0" presId="urn:microsoft.com/office/officeart/2005/8/layout/radial4"/>
    <dgm:cxn modelId="{AB0C0316-B3BB-4452-933E-DF2A3D9F9CEB}" type="presParOf" srcId="{99B5B811-01E5-43DC-A00D-1CA9A36A6F8A}" destId="{AB49CC8A-A49B-4A5F-ADF5-1E2BABAFDD7B}" srcOrd="1" destOrd="0" presId="urn:microsoft.com/office/officeart/2005/8/layout/radial4"/>
    <dgm:cxn modelId="{940AF0D0-AB21-49CC-A6B2-2B08DF6533FA}" type="presParOf" srcId="{99B5B811-01E5-43DC-A00D-1CA9A36A6F8A}" destId="{7FBE1BB7-816C-4194-B25F-B828DDD95DD1}" srcOrd="2" destOrd="0" presId="urn:microsoft.com/office/officeart/2005/8/layout/radial4"/>
    <dgm:cxn modelId="{2B02E981-ABD1-4C8D-9E17-C51DB58E3BDA}" type="presParOf" srcId="{99B5B811-01E5-43DC-A00D-1CA9A36A6F8A}" destId="{84A26B73-5819-403B-922A-09A5AA93D07D}" srcOrd="3" destOrd="0" presId="urn:microsoft.com/office/officeart/2005/8/layout/radial4"/>
    <dgm:cxn modelId="{BDB43685-5798-4918-87AD-F6F38255FEEA}" type="presParOf" srcId="{99B5B811-01E5-43DC-A00D-1CA9A36A6F8A}" destId="{FC7638DB-70E2-4196-A72F-93C0C2EF99A5}" srcOrd="4" destOrd="0" presId="urn:microsoft.com/office/officeart/2005/8/layout/radial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C03FE3E-E0FE-4C87-BB5E-DB28A953CEF8}" type="doc">
      <dgm:prSet loTypeId="urn:microsoft.com/office/officeart/2005/8/layout/hierarchy1" loCatId="hierarchy" qsTypeId="urn:microsoft.com/office/officeart/2005/8/quickstyle/simple1" qsCatId="simple" csTypeId="urn:microsoft.com/office/officeart/2005/8/colors/accent6_1" csCatId="accent6" phldr="1"/>
      <dgm:spPr/>
      <dgm:t>
        <a:bodyPr/>
        <a:lstStyle/>
        <a:p>
          <a:endParaRPr lang="ru-RU"/>
        </a:p>
      </dgm:t>
    </dgm:pt>
    <dgm:pt modelId="{393408D4-3DC3-4EB8-B9AB-2AA625EFCBB7}">
      <dgm:prSet/>
      <dgm:spPr/>
      <dgm:t>
        <a:bodyPr/>
        <a:lstStyle/>
        <a:p>
          <a:pPr rtl="0"/>
          <a:r>
            <a:rPr lang="ru-RU" dirty="0" err="1" smtClean="0"/>
            <a:t>Құрылыс материалдары</a:t>
          </a:r>
          <a:r>
            <a:rPr lang="ru-RU" dirty="0" smtClean="0"/>
            <a:t> </a:t>
          </a:r>
          <a:r>
            <a:rPr lang="ru-RU" dirty="0" err="1" smtClean="0"/>
            <a:t>табиғи және жасанды</a:t>
          </a:r>
          <a:r>
            <a:rPr lang="ru-RU" dirty="0" smtClean="0"/>
            <a:t> </a:t>
          </a:r>
          <a:r>
            <a:rPr lang="ru-RU" dirty="0" err="1" smtClean="0"/>
            <a:t>болып</a:t>
          </a:r>
          <a:r>
            <a:rPr lang="ru-RU" dirty="0" smtClean="0"/>
            <a:t> </a:t>
          </a:r>
          <a:r>
            <a:rPr lang="ru-RU" dirty="0" err="1" smtClean="0"/>
            <a:t>бөлінеді.</a:t>
          </a:r>
          <a:endParaRPr lang="ru-RU" dirty="0"/>
        </a:p>
      </dgm:t>
    </dgm:pt>
    <dgm:pt modelId="{E63A5AFD-174D-462D-8A29-217FE6372006}" type="parTrans" cxnId="{5FBB4AF7-33B1-4826-8855-C3DDB1C5982E}">
      <dgm:prSet/>
      <dgm:spPr/>
      <dgm:t>
        <a:bodyPr/>
        <a:lstStyle/>
        <a:p>
          <a:endParaRPr lang="ru-RU"/>
        </a:p>
      </dgm:t>
    </dgm:pt>
    <dgm:pt modelId="{8F162A0A-2892-4551-9646-4FEAB4828989}" type="sibTrans" cxnId="{5FBB4AF7-33B1-4826-8855-C3DDB1C5982E}">
      <dgm:prSet/>
      <dgm:spPr/>
      <dgm:t>
        <a:bodyPr/>
        <a:lstStyle/>
        <a:p>
          <a:endParaRPr lang="ru-RU"/>
        </a:p>
      </dgm:t>
    </dgm:pt>
    <dgm:pt modelId="{5000E2CE-D4C8-40F4-BA3A-9F7DD0E7A349}">
      <dgm:prSet/>
      <dgm:spPr/>
      <dgm:t>
        <a:bodyPr/>
        <a:lstStyle/>
        <a:p>
          <a:pPr rtl="0"/>
          <a:r>
            <a:rPr lang="ru-RU" dirty="0" err="1" smtClean="0"/>
            <a:t>Табиғи материалдар-бұл ағаш, тау</a:t>
          </a:r>
          <a:r>
            <a:rPr lang="ru-RU" dirty="0" smtClean="0"/>
            <a:t> </a:t>
          </a:r>
          <a:r>
            <a:rPr lang="ru-RU" dirty="0" err="1" smtClean="0"/>
            <a:t>жыныстары</a:t>
          </a:r>
          <a:r>
            <a:rPr lang="ru-RU" dirty="0" smtClean="0"/>
            <a:t> </a:t>
          </a:r>
          <a:r>
            <a:rPr lang="ru-RU" dirty="0" err="1" smtClean="0"/>
            <a:t>(табиғи тастар</a:t>
          </a:r>
          <a:r>
            <a:rPr lang="ru-RU" dirty="0" smtClean="0"/>
            <a:t>), </a:t>
          </a:r>
          <a:r>
            <a:rPr lang="ru-RU" dirty="0" err="1" smtClean="0"/>
            <a:t>шымтезек</a:t>
          </a:r>
          <a:r>
            <a:rPr lang="ru-RU" dirty="0" smtClean="0"/>
            <a:t>, </a:t>
          </a:r>
          <a:r>
            <a:rPr lang="ru-RU" dirty="0" err="1" smtClean="0"/>
            <a:t>табиғи битумдар</a:t>
          </a:r>
          <a:r>
            <a:rPr lang="ru-RU" dirty="0" smtClean="0"/>
            <a:t> мен </a:t>
          </a:r>
          <a:r>
            <a:rPr lang="ru-RU" dirty="0" err="1" smtClean="0"/>
            <a:t>асфальттар</a:t>
          </a:r>
          <a:r>
            <a:rPr lang="ru-RU" dirty="0" smtClean="0"/>
            <a:t> </a:t>
          </a:r>
          <a:r>
            <a:rPr lang="ru-RU" dirty="0" err="1" smtClean="0"/>
            <a:t>және </a:t>
          </a:r>
          <a:r>
            <a:rPr lang="ru-RU" dirty="0" smtClean="0"/>
            <a:t>т.б. </a:t>
          </a:r>
          <a:r>
            <a:rPr lang="ru-RU" dirty="0" err="1" smtClean="0"/>
            <a:t>бұл материалдар</a:t>
          </a:r>
          <a:r>
            <a:rPr lang="ru-RU" dirty="0" smtClean="0"/>
            <a:t> </a:t>
          </a:r>
          <a:r>
            <a:rPr lang="ru-RU" dirty="0" err="1" smtClean="0"/>
            <a:t>табиғи шикізаттан</a:t>
          </a:r>
          <a:r>
            <a:rPr lang="ru-RU" dirty="0" smtClean="0"/>
            <a:t> </a:t>
          </a:r>
          <a:r>
            <a:rPr lang="ru-RU" dirty="0" err="1" smtClean="0"/>
            <a:t>бастапқы құрылымы </a:t>
          </a:r>
          <a:r>
            <a:rPr lang="ru-RU" dirty="0" smtClean="0"/>
            <a:t>мен </a:t>
          </a:r>
          <a:r>
            <a:rPr lang="ru-RU" dirty="0" err="1" smtClean="0"/>
            <a:t>химиялық құрамын өзгертпестен қарапайым өңдеу арқылы алынады</a:t>
          </a:r>
          <a:r>
            <a:rPr lang="ru-RU" dirty="0" smtClean="0"/>
            <a:t>.</a:t>
          </a:r>
          <a:endParaRPr lang="ru-RU" dirty="0"/>
        </a:p>
      </dgm:t>
    </dgm:pt>
    <dgm:pt modelId="{38DD68F6-3F1A-4E6E-8993-0C60C200FA24}" type="parTrans" cxnId="{9F3E1C8F-7007-4F9A-8D9A-56C390F999A4}">
      <dgm:prSet/>
      <dgm:spPr/>
      <dgm:t>
        <a:bodyPr/>
        <a:lstStyle/>
        <a:p>
          <a:endParaRPr lang="ru-RU"/>
        </a:p>
      </dgm:t>
    </dgm:pt>
    <dgm:pt modelId="{BE5BA158-F4BB-40D4-B0FB-9A3B6491C33F}" type="sibTrans" cxnId="{9F3E1C8F-7007-4F9A-8D9A-56C390F999A4}">
      <dgm:prSet/>
      <dgm:spPr/>
      <dgm:t>
        <a:bodyPr/>
        <a:lstStyle/>
        <a:p>
          <a:endParaRPr lang="ru-RU"/>
        </a:p>
      </dgm:t>
    </dgm:pt>
    <dgm:pt modelId="{D9BC54AE-055A-413F-8E21-90E9C5BF6F9F}">
      <dgm:prSet/>
      <dgm:spPr/>
      <dgm:t>
        <a:bodyPr/>
        <a:lstStyle/>
        <a:p>
          <a:pPr rtl="0"/>
          <a:r>
            <a:rPr lang="ru-RU" dirty="0" err="1" smtClean="0"/>
            <a:t>Жасанды</a:t>
          </a:r>
          <a:r>
            <a:rPr lang="ru-RU" dirty="0" smtClean="0"/>
            <a:t> </a:t>
          </a:r>
          <a:r>
            <a:rPr lang="ru-RU" dirty="0" err="1" smtClean="0"/>
            <a:t>материалдарға кірпіш</a:t>
          </a:r>
          <a:r>
            <a:rPr lang="ru-RU" dirty="0" smtClean="0"/>
            <a:t>, цемент, </a:t>
          </a:r>
          <a:r>
            <a:rPr lang="ru-RU" dirty="0" err="1" smtClean="0"/>
            <a:t>темірбетон</a:t>
          </a:r>
          <a:r>
            <a:rPr lang="ru-RU" dirty="0" smtClean="0"/>
            <a:t>, </a:t>
          </a:r>
          <a:r>
            <a:rPr lang="ru-RU" dirty="0" err="1" smtClean="0"/>
            <a:t>шыны</a:t>
          </a:r>
          <a:r>
            <a:rPr lang="ru-RU" dirty="0" smtClean="0"/>
            <a:t> </a:t>
          </a:r>
          <a:r>
            <a:rPr lang="ru-RU" dirty="0" err="1" smtClean="0"/>
            <a:t>және </a:t>
          </a:r>
          <a:r>
            <a:rPr lang="ru-RU" dirty="0" smtClean="0"/>
            <a:t>т.б. </a:t>
          </a:r>
          <a:r>
            <a:rPr lang="ru-RU" dirty="0" err="1" smtClean="0"/>
            <a:t>жатады</a:t>
          </a:r>
          <a:r>
            <a:rPr lang="ru-RU" dirty="0" smtClean="0"/>
            <a:t>, </a:t>
          </a:r>
          <a:r>
            <a:rPr lang="ru-RU" dirty="0" err="1" smtClean="0"/>
            <a:t>олар</a:t>
          </a:r>
          <a:r>
            <a:rPr lang="ru-RU" dirty="0" smtClean="0"/>
            <a:t> </a:t>
          </a:r>
          <a:r>
            <a:rPr lang="ru-RU" dirty="0" err="1" smtClean="0"/>
            <a:t>табиғи және жасанды</a:t>
          </a:r>
          <a:r>
            <a:rPr lang="ru-RU" dirty="0" smtClean="0"/>
            <a:t> </a:t>
          </a:r>
          <a:r>
            <a:rPr lang="ru-RU" dirty="0" err="1" smtClean="0"/>
            <a:t>шикізаттан</a:t>
          </a:r>
          <a:r>
            <a:rPr lang="ru-RU" dirty="0" smtClean="0"/>
            <a:t>, </a:t>
          </a:r>
          <a:r>
            <a:rPr lang="ru-RU" dirty="0" err="1" smtClean="0"/>
            <a:t>өнеркәсіп </a:t>
          </a:r>
          <a:r>
            <a:rPr lang="ru-RU" dirty="0" smtClean="0"/>
            <a:t>пен </a:t>
          </a:r>
          <a:r>
            <a:rPr lang="ru-RU" dirty="0" err="1" smtClean="0"/>
            <a:t>ауыл</a:t>
          </a:r>
          <a:r>
            <a:rPr lang="ru-RU" dirty="0" smtClean="0"/>
            <a:t> </a:t>
          </a:r>
          <a:r>
            <a:rPr lang="ru-RU" dirty="0" err="1" smtClean="0"/>
            <a:t>шаруашылығының жанама</a:t>
          </a:r>
          <a:r>
            <a:rPr lang="ru-RU" dirty="0" smtClean="0"/>
            <a:t> </a:t>
          </a:r>
          <a:r>
            <a:rPr lang="ru-RU" dirty="0" err="1" smtClean="0"/>
            <a:t>өнімдерінен арнайы</a:t>
          </a:r>
          <a:r>
            <a:rPr lang="ru-RU" dirty="0" smtClean="0"/>
            <a:t> </a:t>
          </a:r>
          <a:r>
            <a:rPr lang="ru-RU" dirty="0" err="1" smtClean="0"/>
            <a:t>технологияларды</a:t>
          </a:r>
          <a:r>
            <a:rPr lang="ru-RU" dirty="0" smtClean="0"/>
            <a:t> </a:t>
          </a:r>
          <a:r>
            <a:rPr lang="ru-RU" dirty="0" err="1" smtClean="0"/>
            <a:t>қолдана отырып</a:t>
          </a:r>
          <a:r>
            <a:rPr lang="ru-RU" dirty="0" smtClean="0"/>
            <a:t> </a:t>
          </a:r>
          <a:r>
            <a:rPr lang="ru-RU" dirty="0" err="1" smtClean="0"/>
            <a:t>алынады</a:t>
          </a:r>
          <a:r>
            <a:rPr lang="ru-RU" dirty="0" smtClean="0"/>
            <a:t>. </a:t>
          </a:r>
          <a:r>
            <a:rPr lang="ru-RU" dirty="0" err="1" smtClean="0"/>
            <a:t>Жасанды</a:t>
          </a:r>
          <a:r>
            <a:rPr lang="ru-RU" dirty="0" smtClean="0"/>
            <a:t> </a:t>
          </a:r>
          <a:r>
            <a:rPr lang="ru-RU" dirty="0" err="1" smtClean="0"/>
            <a:t>материалдар</a:t>
          </a:r>
          <a:r>
            <a:rPr lang="ru-RU" dirty="0" smtClean="0"/>
            <a:t> </a:t>
          </a:r>
          <a:r>
            <a:rPr lang="ru-RU" dirty="0" err="1" smtClean="0"/>
            <a:t>шикізаттан</a:t>
          </a:r>
          <a:r>
            <a:rPr lang="ru-RU" dirty="0" smtClean="0"/>
            <a:t> </a:t>
          </a:r>
          <a:r>
            <a:rPr lang="ru-RU" dirty="0" err="1" smtClean="0"/>
            <a:t>құрылымы жағынан </a:t>
          </a:r>
          <a:r>
            <a:rPr lang="ru-RU" dirty="0" smtClean="0"/>
            <a:t>да, </a:t>
          </a:r>
          <a:r>
            <a:rPr lang="ru-RU" dirty="0" err="1" smtClean="0"/>
            <a:t>химиялық құрамы жағынан </a:t>
          </a:r>
          <a:r>
            <a:rPr lang="ru-RU" dirty="0" smtClean="0"/>
            <a:t>да </a:t>
          </a:r>
          <a:r>
            <a:rPr lang="ru-RU" dirty="0" err="1" smtClean="0"/>
            <a:t>ерекшеленеді</a:t>
          </a:r>
          <a:r>
            <a:rPr lang="ru-RU" dirty="0" smtClean="0"/>
            <a:t>, </a:t>
          </a:r>
          <a:r>
            <a:rPr lang="ru-RU" dirty="0" err="1" smtClean="0"/>
            <a:t>бұл оның зауыттық жағдайда түбегейлі өңделуіне байланысты</a:t>
          </a:r>
          <a:r>
            <a:rPr lang="ru-RU" dirty="0" smtClean="0"/>
            <a:t>.</a:t>
          </a:r>
          <a:endParaRPr lang="ru-RU" dirty="0"/>
        </a:p>
      </dgm:t>
    </dgm:pt>
    <dgm:pt modelId="{C045233B-ED09-45A5-8183-FA6C48BF62CC}" type="parTrans" cxnId="{B300A376-5D5E-4B1D-8096-CCEE164300A0}">
      <dgm:prSet/>
      <dgm:spPr/>
      <dgm:t>
        <a:bodyPr/>
        <a:lstStyle/>
        <a:p>
          <a:endParaRPr lang="ru-RU"/>
        </a:p>
      </dgm:t>
    </dgm:pt>
    <dgm:pt modelId="{710500DE-B238-4D59-AED1-07F078B30498}" type="sibTrans" cxnId="{B300A376-5D5E-4B1D-8096-CCEE164300A0}">
      <dgm:prSet/>
      <dgm:spPr/>
      <dgm:t>
        <a:bodyPr/>
        <a:lstStyle/>
        <a:p>
          <a:endParaRPr lang="ru-RU"/>
        </a:p>
      </dgm:t>
    </dgm:pt>
    <dgm:pt modelId="{B3C8E6FE-31F2-43C6-A0DC-F9D8C91A3031}">
      <dgm:prSet/>
      <dgm:spPr/>
      <dgm:t>
        <a:bodyPr/>
        <a:lstStyle/>
        <a:p>
          <a:pPr rtl="0"/>
          <a:r>
            <a:rPr lang="ru-RU" dirty="0" err="1" smtClean="0"/>
            <a:t>Материалдардың мақсаты </a:t>
          </a:r>
          <a:r>
            <a:rPr lang="ru-RU" dirty="0" smtClean="0"/>
            <a:t>мен </a:t>
          </a:r>
          <a:r>
            <a:rPr lang="ru-RU" dirty="0" err="1" smtClean="0"/>
            <a:t>технологиялық белгілері</a:t>
          </a:r>
          <a:r>
            <a:rPr lang="ru-RU" dirty="0" smtClean="0"/>
            <a:t> </a:t>
          </a:r>
          <a:r>
            <a:rPr lang="ru-RU" dirty="0" err="1" smtClean="0"/>
            <a:t>бойынша</a:t>
          </a:r>
          <a:r>
            <a:rPr lang="ru-RU" dirty="0" smtClean="0"/>
            <a:t> </a:t>
          </a:r>
          <a:r>
            <a:rPr lang="ru-RU" dirty="0" err="1" smtClean="0"/>
            <a:t>жіктелуі</a:t>
          </a:r>
          <a:r>
            <a:rPr lang="ru-RU" dirty="0" smtClean="0"/>
            <a:t> </a:t>
          </a:r>
          <a:r>
            <a:rPr lang="ru-RU" dirty="0" err="1" smtClean="0"/>
            <a:t>ең көп таралған</a:t>
          </a:r>
          <a:r>
            <a:rPr lang="ru-RU" dirty="0" smtClean="0"/>
            <a:t>.</a:t>
          </a:r>
          <a:endParaRPr lang="ru-RU" dirty="0"/>
        </a:p>
      </dgm:t>
    </dgm:pt>
    <dgm:pt modelId="{E05DE41F-6095-44DF-878C-439AF98AB3D9}" type="parTrans" cxnId="{767DBAED-FEFA-4405-81AB-D301007893FE}">
      <dgm:prSet/>
      <dgm:spPr/>
      <dgm:t>
        <a:bodyPr/>
        <a:lstStyle/>
        <a:p>
          <a:endParaRPr lang="ru-RU"/>
        </a:p>
      </dgm:t>
    </dgm:pt>
    <dgm:pt modelId="{D65FB1FA-8678-443A-85D0-CF016F618A18}" type="sibTrans" cxnId="{767DBAED-FEFA-4405-81AB-D301007893FE}">
      <dgm:prSet/>
      <dgm:spPr/>
      <dgm:t>
        <a:bodyPr/>
        <a:lstStyle/>
        <a:p>
          <a:endParaRPr lang="ru-RU"/>
        </a:p>
      </dgm:t>
    </dgm:pt>
    <dgm:pt modelId="{7F58E099-50E1-4FF4-945A-023E0B1A7684}" type="pres">
      <dgm:prSet presAssocID="{BC03FE3E-E0FE-4C87-BB5E-DB28A953CEF8}" presName="hierChild1" presStyleCnt="0">
        <dgm:presLayoutVars>
          <dgm:chPref val="1"/>
          <dgm:dir/>
          <dgm:animOne val="branch"/>
          <dgm:animLvl val="lvl"/>
          <dgm:resizeHandles/>
        </dgm:presLayoutVars>
      </dgm:prSet>
      <dgm:spPr/>
      <dgm:t>
        <a:bodyPr/>
        <a:lstStyle/>
        <a:p>
          <a:endParaRPr lang="ru-RU"/>
        </a:p>
      </dgm:t>
    </dgm:pt>
    <dgm:pt modelId="{70BD2791-1E20-41BE-AC37-0EEA7B4B79A1}" type="pres">
      <dgm:prSet presAssocID="{393408D4-3DC3-4EB8-B9AB-2AA625EFCBB7}" presName="hierRoot1" presStyleCnt="0"/>
      <dgm:spPr/>
      <dgm:t>
        <a:bodyPr/>
        <a:lstStyle/>
        <a:p>
          <a:endParaRPr lang="ru-RU"/>
        </a:p>
      </dgm:t>
    </dgm:pt>
    <dgm:pt modelId="{4BB9F8A3-26E9-4B02-BF3F-9ACBAC16CF5D}" type="pres">
      <dgm:prSet presAssocID="{393408D4-3DC3-4EB8-B9AB-2AA625EFCBB7}" presName="composite" presStyleCnt="0"/>
      <dgm:spPr/>
      <dgm:t>
        <a:bodyPr/>
        <a:lstStyle/>
        <a:p>
          <a:endParaRPr lang="ru-RU"/>
        </a:p>
      </dgm:t>
    </dgm:pt>
    <dgm:pt modelId="{9E62F793-3A76-4404-BA99-1A28037BDFFE}" type="pres">
      <dgm:prSet presAssocID="{393408D4-3DC3-4EB8-B9AB-2AA625EFCBB7}" presName="background" presStyleLbl="node0" presStyleIdx="0" presStyleCnt="1"/>
      <dgm:spPr/>
      <dgm:t>
        <a:bodyPr/>
        <a:lstStyle/>
        <a:p>
          <a:endParaRPr lang="ru-RU"/>
        </a:p>
      </dgm:t>
    </dgm:pt>
    <dgm:pt modelId="{716743FA-EB77-4A32-A61D-5780EC55DFA7}" type="pres">
      <dgm:prSet presAssocID="{393408D4-3DC3-4EB8-B9AB-2AA625EFCBB7}" presName="text" presStyleLbl="fgAcc0" presStyleIdx="0" presStyleCnt="1" custScaleX="190125" custLinFactNeighborX="77" custLinFactNeighborY="-14304">
        <dgm:presLayoutVars>
          <dgm:chPref val="3"/>
        </dgm:presLayoutVars>
      </dgm:prSet>
      <dgm:spPr/>
      <dgm:t>
        <a:bodyPr/>
        <a:lstStyle/>
        <a:p>
          <a:endParaRPr lang="ru-RU"/>
        </a:p>
      </dgm:t>
    </dgm:pt>
    <dgm:pt modelId="{6C511834-DB14-4D8A-B1DC-BAEF93EE4833}" type="pres">
      <dgm:prSet presAssocID="{393408D4-3DC3-4EB8-B9AB-2AA625EFCBB7}" presName="hierChild2" presStyleCnt="0"/>
      <dgm:spPr/>
      <dgm:t>
        <a:bodyPr/>
        <a:lstStyle/>
        <a:p>
          <a:endParaRPr lang="ru-RU"/>
        </a:p>
      </dgm:t>
    </dgm:pt>
    <dgm:pt modelId="{48570CE4-1832-45A3-A6D0-A4180E853A1C}" type="pres">
      <dgm:prSet presAssocID="{38DD68F6-3F1A-4E6E-8993-0C60C200FA24}" presName="Name10" presStyleLbl="parChTrans1D2" presStyleIdx="0" presStyleCnt="2"/>
      <dgm:spPr/>
      <dgm:t>
        <a:bodyPr/>
        <a:lstStyle/>
        <a:p>
          <a:endParaRPr lang="ru-RU"/>
        </a:p>
      </dgm:t>
    </dgm:pt>
    <dgm:pt modelId="{C4F75E44-936D-4726-8005-AA585961DB9C}" type="pres">
      <dgm:prSet presAssocID="{5000E2CE-D4C8-40F4-BA3A-9F7DD0E7A349}" presName="hierRoot2" presStyleCnt="0"/>
      <dgm:spPr/>
      <dgm:t>
        <a:bodyPr/>
        <a:lstStyle/>
        <a:p>
          <a:endParaRPr lang="ru-RU"/>
        </a:p>
      </dgm:t>
    </dgm:pt>
    <dgm:pt modelId="{21F80298-4115-4D47-A7B2-92FE43D4FF19}" type="pres">
      <dgm:prSet presAssocID="{5000E2CE-D4C8-40F4-BA3A-9F7DD0E7A349}" presName="composite2" presStyleCnt="0"/>
      <dgm:spPr/>
      <dgm:t>
        <a:bodyPr/>
        <a:lstStyle/>
        <a:p>
          <a:endParaRPr lang="ru-RU"/>
        </a:p>
      </dgm:t>
    </dgm:pt>
    <dgm:pt modelId="{CDF9A70D-93B9-41C4-B4AE-758A2185F005}" type="pres">
      <dgm:prSet presAssocID="{5000E2CE-D4C8-40F4-BA3A-9F7DD0E7A349}" presName="background2" presStyleLbl="node2" presStyleIdx="0" presStyleCnt="2"/>
      <dgm:spPr/>
      <dgm:t>
        <a:bodyPr/>
        <a:lstStyle/>
        <a:p>
          <a:endParaRPr lang="ru-RU"/>
        </a:p>
      </dgm:t>
    </dgm:pt>
    <dgm:pt modelId="{BB7D67DE-9521-48B0-BD3D-5F4AE88601D5}" type="pres">
      <dgm:prSet presAssocID="{5000E2CE-D4C8-40F4-BA3A-9F7DD0E7A349}" presName="text2" presStyleLbl="fgAcc2" presStyleIdx="0" presStyleCnt="2" custScaleX="190125" custScaleY="126721" custLinFactNeighborX="-429" custLinFactNeighborY="-18254">
        <dgm:presLayoutVars>
          <dgm:chPref val="3"/>
        </dgm:presLayoutVars>
      </dgm:prSet>
      <dgm:spPr/>
      <dgm:t>
        <a:bodyPr/>
        <a:lstStyle/>
        <a:p>
          <a:endParaRPr lang="ru-RU"/>
        </a:p>
      </dgm:t>
    </dgm:pt>
    <dgm:pt modelId="{01996E26-9F6E-4921-B7C9-B970B947BB81}" type="pres">
      <dgm:prSet presAssocID="{5000E2CE-D4C8-40F4-BA3A-9F7DD0E7A349}" presName="hierChild3" presStyleCnt="0"/>
      <dgm:spPr/>
      <dgm:t>
        <a:bodyPr/>
        <a:lstStyle/>
        <a:p>
          <a:endParaRPr lang="ru-RU"/>
        </a:p>
      </dgm:t>
    </dgm:pt>
    <dgm:pt modelId="{FC5CE2F6-9F2E-4314-AFEF-8CED10049978}" type="pres">
      <dgm:prSet presAssocID="{C045233B-ED09-45A5-8183-FA6C48BF62CC}" presName="Name10" presStyleLbl="parChTrans1D2" presStyleIdx="1" presStyleCnt="2"/>
      <dgm:spPr/>
      <dgm:t>
        <a:bodyPr/>
        <a:lstStyle/>
        <a:p>
          <a:endParaRPr lang="ru-RU"/>
        </a:p>
      </dgm:t>
    </dgm:pt>
    <dgm:pt modelId="{825E0771-6B35-48DE-AC71-B5A208A35F7E}" type="pres">
      <dgm:prSet presAssocID="{D9BC54AE-055A-413F-8E21-90E9C5BF6F9F}" presName="hierRoot2" presStyleCnt="0"/>
      <dgm:spPr/>
      <dgm:t>
        <a:bodyPr/>
        <a:lstStyle/>
        <a:p>
          <a:endParaRPr lang="ru-RU"/>
        </a:p>
      </dgm:t>
    </dgm:pt>
    <dgm:pt modelId="{E8FC2B85-6B6F-42DF-9527-F54853DFDD09}" type="pres">
      <dgm:prSet presAssocID="{D9BC54AE-055A-413F-8E21-90E9C5BF6F9F}" presName="composite2" presStyleCnt="0"/>
      <dgm:spPr/>
      <dgm:t>
        <a:bodyPr/>
        <a:lstStyle/>
        <a:p>
          <a:endParaRPr lang="ru-RU"/>
        </a:p>
      </dgm:t>
    </dgm:pt>
    <dgm:pt modelId="{A24B37C6-44EB-42A1-9E75-119C272486A8}" type="pres">
      <dgm:prSet presAssocID="{D9BC54AE-055A-413F-8E21-90E9C5BF6F9F}" presName="background2" presStyleLbl="node2" presStyleIdx="1" presStyleCnt="2"/>
      <dgm:spPr/>
      <dgm:t>
        <a:bodyPr/>
        <a:lstStyle/>
        <a:p>
          <a:endParaRPr lang="ru-RU"/>
        </a:p>
      </dgm:t>
    </dgm:pt>
    <dgm:pt modelId="{FC76FBC3-6320-4E22-8A46-F61E89219C33}" type="pres">
      <dgm:prSet presAssocID="{D9BC54AE-055A-413F-8E21-90E9C5BF6F9F}" presName="text2" presStyleLbl="fgAcc2" presStyleIdx="1" presStyleCnt="2" custScaleX="220487" custScaleY="128783" custLinFactNeighborX="21181" custLinFactNeighborY="-18254">
        <dgm:presLayoutVars>
          <dgm:chPref val="3"/>
        </dgm:presLayoutVars>
      </dgm:prSet>
      <dgm:spPr/>
      <dgm:t>
        <a:bodyPr/>
        <a:lstStyle/>
        <a:p>
          <a:endParaRPr lang="ru-RU"/>
        </a:p>
      </dgm:t>
    </dgm:pt>
    <dgm:pt modelId="{D9B3A5B3-B91D-4022-A3A1-0041883E07CC}" type="pres">
      <dgm:prSet presAssocID="{D9BC54AE-055A-413F-8E21-90E9C5BF6F9F}" presName="hierChild3" presStyleCnt="0"/>
      <dgm:spPr/>
      <dgm:t>
        <a:bodyPr/>
        <a:lstStyle/>
        <a:p>
          <a:endParaRPr lang="ru-RU"/>
        </a:p>
      </dgm:t>
    </dgm:pt>
    <dgm:pt modelId="{1575FB28-E69D-43AB-8687-0B813763FCCF}" type="pres">
      <dgm:prSet presAssocID="{E05DE41F-6095-44DF-878C-439AF98AB3D9}" presName="Name17" presStyleLbl="parChTrans1D3" presStyleIdx="0" presStyleCnt="1"/>
      <dgm:spPr/>
      <dgm:t>
        <a:bodyPr/>
        <a:lstStyle/>
        <a:p>
          <a:endParaRPr lang="ru-RU"/>
        </a:p>
      </dgm:t>
    </dgm:pt>
    <dgm:pt modelId="{CAFE2DC2-156A-4985-8033-C3DF07A4FDF3}" type="pres">
      <dgm:prSet presAssocID="{B3C8E6FE-31F2-43C6-A0DC-F9D8C91A3031}" presName="hierRoot3" presStyleCnt="0"/>
      <dgm:spPr/>
      <dgm:t>
        <a:bodyPr/>
        <a:lstStyle/>
        <a:p>
          <a:endParaRPr lang="ru-RU"/>
        </a:p>
      </dgm:t>
    </dgm:pt>
    <dgm:pt modelId="{6B403FE0-66B4-4B7E-A0CE-07FDB9B24387}" type="pres">
      <dgm:prSet presAssocID="{B3C8E6FE-31F2-43C6-A0DC-F9D8C91A3031}" presName="composite3" presStyleCnt="0"/>
      <dgm:spPr/>
      <dgm:t>
        <a:bodyPr/>
        <a:lstStyle/>
        <a:p>
          <a:endParaRPr lang="ru-RU"/>
        </a:p>
      </dgm:t>
    </dgm:pt>
    <dgm:pt modelId="{6A05666A-F35E-456C-BEE3-A746D0FDA3F4}" type="pres">
      <dgm:prSet presAssocID="{B3C8E6FE-31F2-43C6-A0DC-F9D8C91A3031}" presName="background3" presStyleLbl="node3" presStyleIdx="0" presStyleCnt="1"/>
      <dgm:spPr/>
      <dgm:t>
        <a:bodyPr/>
        <a:lstStyle/>
        <a:p>
          <a:endParaRPr lang="ru-RU"/>
        </a:p>
      </dgm:t>
    </dgm:pt>
    <dgm:pt modelId="{F7D0B434-6156-47CB-841D-2CFDB127892F}" type="pres">
      <dgm:prSet presAssocID="{B3C8E6FE-31F2-43C6-A0DC-F9D8C91A3031}" presName="text3" presStyleLbl="fgAcc3" presStyleIdx="0" presStyleCnt="1" custScaleX="262403" custScaleY="111639" custLinFactNeighborX="-97475" custLinFactNeighborY="-12486">
        <dgm:presLayoutVars>
          <dgm:chPref val="3"/>
        </dgm:presLayoutVars>
      </dgm:prSet>
      <dgm:spPr/>
      <dgm:t>
        <a:bodyPr/>
        <a:lstStyle/>
        <a:p>
          <a:endParaRPr lang="ru-RU"/>
        </a:p>
      </dgm:t>
    </dgm:pt>
    <dgm:pt modelId="{0D961E34-F362-46A3-80FD-7D31D4E54525}" type="pres">
      <dgm:prSet presAssocID="{B3C8E6FE-31F2-43C6-A0DC-F9D8C91A3031}" presName="hierChild4" presStyleCnt="0"/>
      <dgm:spPr/>
      <dgm:t>
        <a:bodyPr/>
        <a:lstStyle/>
        <a:p>
          <a:endParaRPr lang="ru-RU"/>
        </a:p>
      </dgm:t>
    </dgm:pt>
  </dgm:ptLst>
  <dgm:cxnLst>
    <dgm:cxn modelId="{E775E64E-55CD-4AEB-9D73-F07829299187}" type="presOf" srcId="{38DD68F6-3F1A-4E6E-8993-0C60C200FA24}" destId="{48570CE4-1832-45A3-A6D0-A4180E853A1C}" srcOrd="0" destOrd="0" presId="urn:microsoft.com/office/officeart/2005/8/layout/hierarchy1"/>
    <dgm:cxn modelId="{5FBB4AF7-33B1-4826-8855-C3DDB1C5982E}" srcId="{BC03FE3E-E0FE-4C87-BB5E-DB28A953CEF8}" destId="{393408D4-3DC3-4EB8-B9AB-2AA625EFCBB7}" srcOrd="0" destOrd="0" parTransId="{E63A5AFD-174D-462D-8A29-217FE6372006}" sibTransId="{8F162A0A-2892-4551-9646-4FEAB4828989}"/>
    <dgm:cxn modelId="{9F3E1C8F-7007-4F9A-8D9A-56C390F999A4}" srcId="{393408D4-3DC3-4EB8-B9AB-2AA625EFCBB7}" destId="{5000E2CE-D4C8-40F4-BA3A-9F7DD0E7A349}" srcOrd="0" destOrd="0" parTransId="{38DD68F6-3F1A-4E6E-8993-0C60C200FA24}" sibTransId="{BE5BA158-F4BB-40D4-B0FB-9A3B6491C33F}"/>
    <dgm:cxn modelId="{52FAE1FC-035A-48C9-A50F-8A64756A9CA2}" type="presOf" srcId="{393408D4-3DC3-4EB8-B9AB-2AA625EFCBB7}" destId="{716743FA-EB77-4A32-A61D-5780EC55DFA7}" srcOrd="0" destOrd="0" presId="urn:microsoft.com/office/officeart/2005/8/layout/hierarchy1"/>
    <dgm:cxn modelId="{4616FF38-3905-4AE6-8F8B-EBAA0161C65F}" type="presOf" srcId="{C045233B-ED09-45A5-8183-FA6C48BF62CC}" destId="{FC5CE2F6-9F2E-4314-AFEF-8CED10049978}" srcOrd="0" destOrd="0" presId="urn:microsoft.com/office/officeart/2005/8/layout/hierarchy1"/>
    <dgm:cxn modelId="{767DBAED-FEFA-4405-81AB-D301007893FE}" srcId="{D9BC54AE-055A-413F-8E21-90E9C5BF6F9F}" destId="{B3C8E6FE-31F2-43C6-A0DC-F9D8C91A3031}" srcOrd="0" destOrd="0" parTransId="{E05DE41F-6095-44DF-878C-439AF98AB3D9}" sibTransId="{D65FB1FA-8678-443A-85D0-CF016F618A18}"/>
    <dgm:cxn modelId="{CE007CCA-7E11-47BB-ACC5-719AA5776C13}" type="presOf" srcId="{B3C8E6FE-31F2-43C6-A0DC-F9D8C91A3031}" destId="{F7D0B434-6156-47CB-841D-2CFDB127892F}" srcOrd="0" destOrd="0" presId="urn:microsoft.com/office/officeart/2005/8/layout/hierarchy1"/>
    <dgm:cxn modelId="{6D0666DB-4D63-4E06-BF88-6C8F1BF2E006}" type="presOf" srcId="{5000E2CE-D4C8-40F4-BA3A-9F7DD0E7A349}" destId="{BB7D67DE-9521-48B0-BD3D-5F4AE88601D5}" srcOrd="0" destOrd="0" presId="urn:microsoft.com/office/officeart/2005/8/layout/hierarchy1"/>
    <dgm:cxn modelId="{9279CE5B-98C4-4B95-98CB-0584386F31C8}" type="presOf" srcId="{D9BC54AE-055A-413F-8E21-90E9C5BF6F9F}" destId="{FC76FBC3-6320-4E22-8A46-F61E89219C33}" srcOrd="0" destOrd="0" presId="urn:microsoft.com/office/officeart/2005/8/layout/hierarchy1"/>
    <dgm:cxn modelId="{A49144FE-8ECD-41D4-A455-AB3A33392130}" type="presOf" srcId="{E05DE41F-6095-44DF-878C-439AF98AB3D9}" destId="{1575FB28-E69D-43AB-8687-0B813763FCCF}" srcOrd="0" destOrd="0" presId="urn:microsoft.com/office/officeart/2005/8/layout/hierarchy1"/>
    <dgm:cxn modelId="{B300A376-5D5E-4B1D-8096-CCEE164300A0}" srcId="{393408D4-3DC3-4EB8-B9AB-2AA625EFCBB7}" destId="{D9BC54AE-055A-413F-8E21-90E9C5BF6F9F}" srcOrd="1" destOrd="0" parTransId="{C045233B-ED09-45A5-8183-FA6C48BF62CC}" sibTransId="{710500DE-B238-4D59-AED1-07F078B30498}"/>
    <dgm:cxn modelId="{D457A123-C36C-4C92-A0DC-3C42FFA642DF}" type="presOf" srcId="{BC03FE3E-E0FE-4C87-BB5E-DB28A953CEF8}" destId="{7F58E099-50E1-4FF4-945A-023E0B1A7684}" srcOrd="0" destOrd="0" presId="urn:microsoft.com/office/officeart/2005/8/layout/hierarchy1"/>
    <dgm:cxn modelId="{46EF1F6D-B9F4-4244-BAE8-1CE61C082B1D}" type="presParOf" srcId="{7F58E099-50E1-4FF4-945A-023E0B1A7684}" destId="{70BD2791-1E20-41BE-AC37-0EEA7B4B79A1}" srcOrd="0" destOrd="0" presId="urn:microsoft.com/office/officeart/2005/8/layout/hierarchy1"/>
    <dgm:cxn modelId="{E3F53AE2-5CEE-48AE-A29A-BB682FE94CA5}" type="presParOf" srcId="{70BD2791-1E20-41BE-AC37-0EEA7B4B79A1}" destId="{4BB9F8A3-26E9-4B02-BF3F-9ACBAC16CF5D}" srcOrd="0" destOrd="0" presId="urn:microsoft.com/office/officeart/2005/8/layout/hierarchy1"/>
    <dgm:cxn modelId="{D86862EC-3E3C-4939-B673-EF847F224C72}" type="presParOf" srcId="{4BB9F8A3-26E9-4B02-BF3F-9ACBAC16CF5D}" destId="{9E62F793-3A76-4404-BA99-1A28037BDFFE}" srcOrd="0" destOrd="0" presId="urn:microsoft.com/office/officeart/2005/8/layout/hierarchy1"/>
    <dgm:cxn modelId="{8B8CDB57-94BD-4F33-979A-C39875305C2E}" type="presParOf" srcId="{4BB9F8A3-26E9-4B02-BF3F-9ACBAC16CF5D}" destId="{716743FA-EB77-4A32-A61D-5780EC55DFA7}" srcOrd="1" destOrd="0" presId="urn:microsoft.com/office/officeart/2005/8/layout/hierarchy1"/>
    <dgm:cxn modelId="{D9003225-5F1F-4BB1-ACD4-8802DDA7C93E}" type="presParOf" srcId="{70BD2791-1E20-41BE-AC37-0EEA7B4B79A1}" destId="{6C511834-DB14-4D8A-B1DC-BAEF93EE4833}" srcOrd="1" destOrd="0" presId="urn:microsoft.com/office/officeart/2005/8/layout/hierarchy1"/>
    <dgm:cxn modelId="{C7C41EA1-A9CC-4C71-8ABB-A90F3E681563}" type="presParOf" srcId="{6C511834-DB14-4D8A-B1DC-BAEF93EE4833}" destId="{48570CE4-1832-45A3-A6D0-A4180E853A1C}" srcOrd="0" destOrd="0" presId="urn:microsoft.com/office/officeart/2005/8/layout/hierarchy1"/>
    <dgm:cxn modelId="{3572E736-DEE2-4CD4-9B5A-15BBF27C9098}" type="presParOf" srcId="{6C511834-DB14-4D8A-B1DC-BAEF93EE4833}" destId="{C4F75E44-936D-4726-8005-AA585961DB9C}" srcOrd="1" destOrd="0" presId="urn:microsoft.com/office/officeart/2005/8/layout/hierarchy1"/>
    <dgm:cxn modelId="{D321579E-43C7-4081-BFB2-9A6B9F46CF57}" type="presParOf" srcId="{C4F75E44-936D-4726-8005-AA585961DB9C}" destId="{21F80298-4115-4D47-A7B2-92FE43D4FF19}" srcOrd="0" destOrd="0" presId="urn:microsoft.com/office/officeart/2005/8/layout/hierarchy1"/>
    <dgm:cxn modelId="{AA40A512-055E-4927-A485-3BEDA8DBB77A}" type="presParOf" srcId="{21F80298-4115-4D47-A7B2-92FE43D4FF19}" destId="{CDF9A70D-93B9-41C4-B4AE-758A2185F005}" srcOrd="0" destOrd="0" presId="urn:microsoft.com/office/officeart/2005/8/layout/hierarchy1"/>
    <dgm:cxn modelId="{9164A0D6-9516-46B8-96C9-94A441763CFA}" type="presParOf" srcId="{21F80298-4115-4D47-A7B2-92FE43D4FF19}" destId="{BB7D67DE-9521-48B0-BD3D-5F4AE88601D5}" srcOrd="1" destOrd="0" presId="urn:microsoft.com/office/officeart/2005/8/layout/hierarchy1"/>
    <dgm:cxn modelId="{57ECB04B-5AD9-4D56-A265-B6C6B960336F}" type="presParOf" srcId="{C4F75E44-936D-4726-8005-AA585961DB9C}" destId="{01996E26-9F6E-4921-B7C9-B970B947BB81}" srcOrd="1" destOrd="0" presId="urn:microsoft.com/office/officeart/2005/8/layout/hierarchy1"/>
    <dgm:cxn modelId="{3A9AC5C2-F389-4CE2-852E-CFAC886218B2}" type="presParOf" srcId="{6C511834-DB14-4D8A-B1DC-BAEF93EE4833}" destId="{FC5CE2F6-9F2E-4314-AFEF-8CED10049978}" srcOrd="2" destOrd="0" presId="urn:microsoft.com/office/officeart/2005/8/layout/hierarchy1"/>
    <dgm:cxn modelId="{0F4E0EBA-44D3-4E98-97DD-7FF641E15FCC}" type="presParOf" srcId="{6C511834-DB14-4D8A-B1DC-BAEF93EE4833}" destId="{825E0771-6B35-48DE-AC71-B5A208A35F7E}" srcOrd="3" destOrd="0" presId="urn:microsoft.com/office/officeart/2005/8/layout/hierarchy1"/>
    <dgm:cxn modelId="{E02F2327-0FFE-4D5E-9499-515448A0E9BF}" type="presParOf" srcId="{825E0771-6B35-48DE-AC71-B5A208A35F7E}" destId="{E8FC2B85-6B6F-42DF-9527-F54853DFDD09}" srcOrd="0" destOrd="0" presId="urn:microsoft.com/office/officeart/2005/8/layout/hierarchy1"/>
    <dgm:cxn modelId="{E0CB0309-6E0E-4C53-86EB-4E06AD54BD61}" type="presParOf" srcId="{E8FC2B85-6B6F-42DF-9527-F54853DFDD09}" destId="{A24B37C6-44EB-42A1-9E75-119C272486A8}" srcOrd="0" destOrd="0" presId="urn:microsoft.com/office/officeart/2005/8/layout/hierarchy1"/>
    <dgm:cxn modelId="{F0992CC2-7A8A-41AF-AD02-588A7D2A309A}" type="presParOf" srcId="{E8FC2B85-6B6F-42DF-9527-F54853DFDD09}" destId="{FC76FBC3-6320-4E22-8A46-F61E89219C33}" srcOrd="1" destOrd="0" presId="urn:microsoft.com/office/officeart/2005/8/layout/hierarchy1"/>
    <dgm:cxn modelId="{D54B62A9-D64B-4E1B-B666-56BB29BECB85}" type="presParOf" srcId="{825E0771-6B35-48DE-AC71-B5A208A35F7E}" destId="{D9B3A5B3-B91D-4022-A3A1-0041883E07CC}" srcOrd="1" destOrd="0" presId="urn:microsoft.com/office/officeart/2005/8/layout/hierarchy1"/>
    <dgm:cxn modelId="{5A47434C-EB3D-4A63-BA03-0928B65D51AD}" type="presParOf" srcId="{D9B3A5B3-B91D-4022-A3A1-0041883E07CC}" destId="{1575FB28-E69D-43AB-8687-0B813763FCCF}" srcOrd="0" destOrd="0" presId="urn:microsoft.com/office/officeart/2005/8/layout/hierarchy1"/>
    <dgm:cxn modelId="{C4E5637A-18E9-4D34-B246-39E95D9C799F}" type="presParOf" srcId="{D9B3A5B3-B91D-4022-A3A1-0041883E07CC}" destId="{CAFE2DC2-156A-4985-8033-C3DF07A4FDF3}" srcOrd="1" destOrd="0" presId="urn:microsoft.com/office/officeart/2005/8/layout/hierarchy1"/>
    <dgm:cxn modelId="{B1F9A2EC-7000-492A-BB73-024A9E477596}" type="presParOf" srcId="{CAFE2DC2-156A-4985-8033-C3DF07A4FDF3}" destId="{6B403FE0-66B4-4B7E-A0CE-07FDB9B24387}" srcOrd="0" destOrd="0" presId="urn:microsoft.com/office/officeart/2005/8/layout/hierarchy1"/>
    <dgm:cxn modelId="{83637C71-80CC-411D-9A52-8BB926912D04}" type="presParOf" srcId="{6B403FE0-66B4-4B7E-A0CE-07FDB9B24387}" destId="{6A05666A-F35E-456C-BEE3-A746D0FDA3F4}" srcOrd="0" destOrd="0" presId="urn:microsoft.com/office/officeart/2005/8/layout/hierarchy1"/>
    <dgm:cxn modelId="{346138DD-1EE9-4D31-B5AC-2E687F982D83}" type="presParOf" srcId="{6B403FE0-66B4-4B7E-A0CE-07FDB9B24387}" destId="{F7D0B434-6156-47CB-841D-2CFDB127892F}" srcOrd="1" destOrd="0" presId="urn:microsoft.com/office/officeart/2005/8/layout/hierarchy1"/>
    <dgm:cxn modelId="{289A9382-FCD7-4CC8-9508-B0618994007F}" type="presParOf" srcId="{CAFE2DC2-156A-4985-8033-C3DF07A4FDF3}" destId="{0D961E34-F362-46A3-80FD-7D31D4E5452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D05DEA-2F8F-4283-98CB-2310AA2DE2DE}" type="doc">
      <dgm:prSet loTypeId="urn:microsoft.com/office/officeart/2005/8/layout/bProcess4" loCatId="process" qsTypeId="urn:microsoft.com/office/officeart/2005/8/quickstyle/simple3" qsCatId="simple" csTypeId="urn:microsoft.com/office/officeart/2005/8/colors/accent6_1" csCatId="accent6" phldr="1"/>
      <dgm:spPr/>
      <dgm:t>
        <a:bodyPr/>
        <a:lstStyle/>
        <a:p>
          <a:endParaRPr lang="ru-RU"/>
        </a:p>
      </dgm:t>
    </dgm:pt>
    <dgm:pt modelId="{10D9B9CC-CA55-49D6-B79F-7D28CF4FE95A}">
      <dgm:prSet/>
      <dgm:spPr/>
      <dgm:t>
        <a:bodyPr/>
        <a:lstStyle/>
        <a:p>
          <a:pPr rtl="0"/>
          <a:r>
            <a:rPr lang="ru-RU" dirty="0" err="1" smtClean="0"/>
            <a:t>Құрылыс материалдарын</a:t>
          </a:r>
          <a:r>
            <a:rPr lang="ru-RU" dirty="0" smtClean="0"/>
            <a:t> </a:t>
          </a:r>
          <a:r>
            <a:rPr lang="ru-RU" dirty="0" err="1" smtClean="0"/>
            <a:t>өндіруге арналған шикізат</a:t>
          </a:r>
          <a:r>
            <a:rPr lang="ru-RU" dirty="0" smtClean="0"/>
            <a:t> </a:t>
          </a:r>
          <a:r>
            <a:rPr lang="ru-RU" dirty="0" err="1" smtClean="0"/>
            <a:t>базасы</a:t>
          </a:r>
          <a:r>
            <a:rPr lang="ru-RU" dirty="0" smtClean="0"/>
            <a:t> </a:t>
          </a:r>
          <a:r>
            <a:rPr lang="ru-RU" dirty="0" err="1" smtClean="0"/>
            <a:t>іс</a:t>
          </a:r>
          <a:r>
            <a:rPr lang="ru-RU" dirty="0" smtClean="0"/>
            <a:t> </a:t>
          </a:r>
          <a:r>
            <a:rPr lang="ru-RU" dirty="0" err="1" smtClean="0"/>
            <a:t>жүзінде таусылмайды</a:t>
          </a:r>
          <a:r>
            <a:rPr lang="ru-RU" dirty="0" smtClean="0"/>
            <a:t>. </a:t>
          </a:r>
          <a:endParaRPr lang="ru-RU" dirty="0"/>
        </a:p>
      </dgm:t>
    </dgm:pt>
    <dgm:pt modelId="{6F8C7915-CCDB-4CDD-B21A-996209C157C0}" type="parTrans" cxnId="{F0381168-8886-41D0-AE5D-BE79452557BA}">
      <dgm:prSet/>
      <dgm:spPr/>
      <dgm:t>
        <a:bodyPr/>
        <a:lstStyle/>
        <a:p>
          <a:endParaRPr lang="ru-RU"/>
        </a:p>
      </dgm:t>
    </dgm:pt>
    <dgm:pt modelId="{07C0E902-B1ED-4204-9D8A-E13DA7B8AD9B}" type="sibTrans" cxnId="{F0381168-8886-41D0-AE5D-BE79452557BA}">
      <dgm:prSet/>
      <dgm:spPr/>
      <dgm:t>
        <a:bodyPr/>
        <a:lstStyle/>
        <a:p>
          <a:endParaRPr lang="ru-RU"/>
        </a:p>
      </dgm:t>
    </dgm:pt>
    <dgm:pt modelId="{E2259FFA-2975-4DCC-A2FB-654AA3D26C59}">
      <dgm:prSet/>
      <dgm:spPr/>
      <dgm:t>
        <a:bodyPr/>
        <a:lstStyle/>
        <a:p>
          <a:pPr rtl="0"/>
          <a:r>
            <a:rPr lang="ru-RU" dirty="0" err="1" smtClean="0"/>
            <a:t>Кенді</a:t>
          </a:r>
          <a:r>
            <a:rPr lang="ru-RU" dirty="0" smtClean="0"/>
            <a:t> </a:t>
          </a:r>
          <a:r>
            <a:rPr lang="ru-RU" dirty="0" err="1" smtClean="0"/>
            <a:t>емес</a:t>
          </a:r>
          <a:r>
            <a:rPr lang="ru-RU" dirty="0" smtClean="0"/>
            <a:t> </a:t>
          </a:r>
          <a:r>
            <a:rPr lang="ru-RU" dirty="0" err="1" smtClean="0"/>
            <a:t>шикізаттың көптеген түрлерінен әртүрлі құрылыс материалдары</a:t>
          </a:r>
          <a:r>
            <a:rPr lang="ru-RU" dirty="0" smtClean="0"/>
            <a:t> </a:t>
          </a:r>
          <a:r>
            <a:rPr lang="ru-RU" dirty="0" err="1" smtClean="0"/>
            <a:t>алынады</a:t>
          </a:r>
          <a:r>
            <a:rPr lang="ru-RU" dirty="0" smtClean="0"/>
            <a:t>. </a:t>
          </a:r>
          <a:endParaRPr lang="ru-RU" dirty="0"/>
        </a:p>
      </dgm:t>
    </dgm:pt>
    <dgm:pt modelId="{F861C926-CE74-4821-8A7B-94106DBA7D69}" type="parTrans" cxnId="{B31D4C98-3DA4-4DB2-9D65-1CE95EB75237}">
      <dgm:prSet/>
      <dgm:spPr/>
      <dgm:t>
        <a:bodyPr/>
        <a:lstStyle/>
        <a:p>
          <a:endParaRPr lang="ru-RU"/>
        </a:p>
      </dgm:t>
    </dgm:pt>
    <dgm:pt modelId="{1D16C507-17AD-4F1A-820C-BCEE7943C7B9}" type="sibTrans" cxnId="{B31D4C98-3DA4-4DB2-9D65-1CE95EB75237}">
      <dgm:prSet/>
      <dgm:spPr/>
      <dgm:t>
        <a:bodyPr/>
        <a:lstStyle/>
        <a:p>
          <a:endParaRPr lang="ru-RU"/>
        </a:p>
      </dgm:t>
    </dgm:pt>
    <dgm:pt modelId="{E990FB73-C9A3-4519-BD74-E4420EE22E3F}">
      <dgm:prSet/>
      <dgm:spPr/>
      <dgm:t>
        <a:bodyPr/>
        <a:lstStyle/>
        <a:p>
          <a:pPr rtl="0"/>
          <a:r>
            <a:rPr lang="ru-RU" dirty="0" err="1" smtClean="0"/>
            <a:t>Минералды</a:t>
          </a:r>
          <a:r>
            <a:rPr lang="ru-RU" dirty="0" smtClean="0"/>
            <a:t> </a:t>
          </a:r>
          <a:r>
            <a:rPr lang="ru-RU" dirty="0" err="1" smtClean="0"/>
            <a:t>кен</a:t>
          </a:r>
          <a:r>
            <a:rPr lang="ru-RU" dirty="0" smtClean="0"/>
            <a:t> </a:t>
          </a:r>
          <a:r>
            <a:rPr lang="ru-RU" dirty="0" err="1" smtClean="0"/>
            <a:t>емес</a:t>
          </a:r>
          <a:r>
            <a:rPr lang="ru-RU" dirty="0" smtClean="0"/>
            <a:t> </a:t>
          </a:r>
          <a:r>
            <a:rPr lang="ru-RU" dirty="0" err="1" smtClean="0"/>
            <a:t>шикізатты</a:t>
          </a:r>
          <a:r>
            <a:rPr lang="ru-RU" dirty="0" smtClean="0"/>
            <a:t> </a:t>
          </a:r>
          <a:r>
            <a:rPr lang="ru-RU" dirty="0" err="1" smtClean="0"/>
            <a:t>өндірудің және оның негізінде</a:t>
          </a:r>
          <a:r>
            <a:rPr lang="ru-RU" dirty="0" smtClean="0"/>
            <a:t> </a:t>
          </a:r>
          <a:r>
            <a:rPr lang="ru-RU" dirty="0" err="1" smtClean="0"/>
            <a:t>материалдар</a:t>
          </a:r>
          <a:r>
            <a:rPr lang="ru-RU" dirty="0" smtClean="0"/>
            <a:t> </a:t>
          </a:r>
          <a:r>
            <a:rPr lang="ru-RU" dirty="0" err="1" smtClean="0"/>
            <a:t>өндірісінің өсу қарқыны кен</a:t>
          </a:r>
          <a:r>
            <a:rPr lang="ru-RU" dirty="0" smtClean="0"/>
            <a:t> </a:t>
          </a:r>
          <a:r>
            <a:rPr lang="ru-RU" dirty="0" err="1" smtClean="0"/>
            <a:t>өндірудің және қара </a:t>
          </a:r>
          <a:r>
            <a:rPr lang="ru-RU" dirty="0" smtClean="0"/>
            <a:t>металл </a:t>
          </a:r>
          <a:r>
            <a:rPr lang="ru-RU" dirty="0" err="1" smtClean="0"/>
            <a:t>прокатын</a:t>
          </a:r>
          <a:r>
            <a:rPr lang="ru-RU" dirty="0" smtClean="0"/>
            <a:t> </a:t>
          </a:r>
          <a:r>
            <a:rPr lang="ru-RU" dirty="0" err="1" smtClean="0"/>
            <a:t>өндірудің өсу қарқынынан асып</a:t>
          </a:r>
          <a:r>
            <a:rPr lang="ru-RU" dirty="0" smtClean="0"/>
            <a:t> </a:t>
          </a:r>
          <a:r>
            <a:rPr lang="ru-RU" dirty="0" err="1" smtClean="0"/>
            <a:t>түседі</a:t>
          </a:r>
          <a:r>
            <a:rPr lang="ru-RU" dirty="0" smtClean="0"/>
            <a:t>. </a:t>
          </a:r>
          <a:endParaRPr lang="ru-RU" dirty="0"/>
        </a:p>
      </dgm:t>
    </dgm:pt>
    <dgm:pt modelId="{ED43D165-3AC3-4194-9851-C80DC56B02A3}" type="parTrans" cxnId="{5CEFBF2C-0652-4815-B08B-5ECA3ADE0EBA}">
      <dgm:prSet/>
      <dgm:spPr/>
      <dgm:t>
        <a:bodyPr/>
        <a:lstStyle/>
        <a:p>
          <a:endParaRPr lang="ru-RU"/>
        </a:p>
      </dgm:t>
    </dgm:pt>
    <dgm:pt modelId="{C0EBA711-5EEC-4740-802E-B462C9EF2FB7}" type="sibTrans" cxnId="{5CEFBF2C-0652-4815-B08B-5ECA3ADE0EBA}">
      <dgm:prSet/>
      <dgm:spPr/>
      <dgm:t>
        <a:bodyPr/>
        <a:lstStyle/>
        <a:p>
          <a:endParaRPr lang="ru-RU"/>
        </a:p>
      </dgm:t>
    </dgm:pt>
    <dgm:pt modelId="{2D99C4FD-40ED-4D78-95B8-84FA84896A93}">
      <dgm:prSet/>
      <dgm:spPr/>
      <dgm:t>
        <a:bodyPr/>
        <a:lstStyle/>
        <a:p>
          <a:pPr rtl="0"/>
          <a:r>
            <a:rPr lang="ru-RU" dirty="0" err="1" smtClean="0"/>
            <a:t>Сонымен</a:t>
          </a:r>
          <a:r>
            <a:rPr lang="ru-RU" dirty="0" smtClean="0"/>
            <a:t> </a:t>
          </a:r>
          <a:r>
            <a:rPr lang="ru-RU" dirty="0" err="1" smtClean="0"/>
            <a:t>қатар кенді</a:t>
          </a:r>
          <a:r>
            <a:rPr lang="ru-RU" dirty="0" smtClean="0"/>
            <a:t> </a:t>
          </a:r>
          <a:r>
            <a:rPr lang="ru-RU" dirty="0" err="1" smtClean="0"/>
            <a:t>емес</a:t>
          </a:r>
          <a:r>
            <a:rPr lang="ru-RU" dirty="0" smtClean="0"/>
            <a:t> </a:t>
          </a:r>
          <a:r>
            <a:rPr lang="ru-RU" dirty="0" err="1" smtClean="0"/>
            <a:t>шикізат</a:t>
          </a:r>
          <a:r>
            <a:rPr lang="ru-RU" dirty="0" smtClean="0"/>
            <a:t> пен </a:t>
          </a:r>
          <a:r>
            <a:rPr lang="ru-RU" dirty="0" err="1" smtClean="0"/>
            <a:t>өнеркәсіп қалдықтарын кешенді</a:t>
          </a:r>
          <a:r>
            <a:rPr lang="ru-RU" dirty="0" smtClean="0"/>
            <a:t> </a:t>
          </a:r>
          <a:r>
            <a:rPr lang="ru-RU" dirty="0" err="1" smtClean="0"/>
            <a:t>пайдалану</a:t>
          </a:r>
          <a:r>
            <a:rPr lang="ru-RU" dirty="0" smtClean="0"/>
            <a:t> </a:t>
          </a:r>
          <a:r>
            <a:rPr lang="ru-RU" dirty="0" err="1" smtClean="0"/>
            <a:t>дамуда</a:t>
          </a:r>
          <a:r>
            <a:rPr lang="ru-RU" dirty="0" smtClean="0"/>
            <a:t>. </a:t>
          </a:r>
          <a:endParaRPr lang="ru-RU" dirty="0"/>
        </a:p>
      </dgm:t>
    </dgm:pt>
    <dgm:pt modelId="{C8B635FF-2661-432C-8C44-E313160684A2}" type="parTrans" cxnId="{D12CB1BE-800B-4F54-B369-0F89384B59D1}">
      <dgm:prSet/>
      <dgm:spPr/>
      <dgm:t>
        <a:bodyPr/>
        <a:lstStyle/>
        <a:p>
          <a:endParaRPr lang="ru-RU"/>
        </a:p>
      </dgm:t>
    </dgm:pt>
    <dgm:pt modelId="{724313CA-CA66-46A1-84CF-47E5525B71E5}" type="sibTrans" cxnId="{D12CB1BE-800B-4F54-B369-0F89384B59D1}">
      <dgm:prSet/>
      <dgm:spPr/>
      <dgm:t>
        <a:bodyPr/>
        <a:lstStyle/>
        <a:p>
          <a:endParaRPr lang="ru-RU"/>
        </a:p>
      </dgm:t>
    </dgm:pt>
    <dgm:pt modelId="{32D689CF-5E0E-454C-B257-23ABC54C4864}">
      <dgm:prSet/>
      <dgm:spPr/>
      <dgm:t>
        <a:bodyPr/>
        <a:lstStyle/>
        <a:p>
          <a:pPr rtl="0"/>
          <a:r>
            <a:rPr lang="ru-RU" dirty="0" err="1" smtClean="0"/>
            <a:t>Құрылыс материалдары</a:t>
          </a:r>
          <a:r>
            <a:rPr lang="ru-RU" dirty="0" smtClean="0"/>
            <a:t> </a:t>
          </a:r>
          <a:r>
            <a:rPr lang="ru-RU" dirty="0" err="1" smtClean="0"/>
            <a:t>өндірісін металлургиямен</a:t>
          </a:r>
          <a:r>
            <a:rPr lang="ru-RU" dirty="0" smtClean="0"/>
            <a:t>, </a:t>
          </a:r>
          <a:r>
            <a:rPr lang="ru-RU" dirty="0" err="1" smtClean="0"/>
            <a:t>химиямен</a:t>
          </a:r>
          <a:r>
            <a:rPr lang="ru-RU" dirty="0" smtClean="0"/>
            <a:t>, </a:t>
          </a:r>
          <a:r>
            <a:rPr lang="ru-RU" dirty="0" err="1" smtClean="0"/>
            <a:t>энергетикамен</a:t>
          </a:r>
          <a:r>
            <a:rPr lang="ru-RU" dirty="0" smtClean="0"/>
            <a:t> </a:t>
          </a:r>
          <a:r>
            <a:rPr lang="ru-RU" dirty="0" err="1" smtClean="0"/>
            <a:t>біріктіру</a:t>
          </a:r>
          <a:r>
            <a:rPr lang="ru-RU" dirty="0" smtClean="0"/>
            <a:t> </a:t>
          </a:r>
          <a:r>
            <a:rPr lang="ru-RU" dirty="0" err="1" smtClean="0"/>
            <a:t>үрдісі тән.</a:t>
          </a:r>
          <a:endParaRPr lang="ru-RU" dirty="0"/>
        </a:p>
      </dgm:t>
    </dgm:pt>
    <dgm:pt modelId="{8D532428-A33E-4191-9D1A-544D31692099}" type="parTrans" cxnId="{6B2B3115-A02C-4183-8912-C2FE88E34961}">
      <dgm:prSet/>
      <dgm:spPr/>
      <dgm:t>
        <a:bodyPr/>
        <a:lstStyle/>
        <a:p>
          <a:endParaRPr lang="ru-RU"/>
        </a:p>
      </dgm:t>
    </dgm:pt>
    <dgm:pt modelId="{E9704427-B173-488E-9EDE-28E11A6B6A35}" type="sibTrans" cxnId="{6B2B3115-A02C-4183-8912-C2FE88E34961}">
      <dgm:prSet/>
      <dgm:spPr/>
      <dgm:t>
        <a:bodyPr/>
        <a:lstStyle/>
        <a:p>
          <a:endParaRPr lang="ru-RU"/>
        </a:p>
      </dgm:t>
    </dgm:pt>
    <dgm:pt modelId="{A83D655E-C321-4887-8634-74BB1BF82DE8}">
      <dgm:prSet/>
      <dgm:spPr>
        <a:blipFill rotWithShape="0">
          <a:blip xmlns:r="http://schemas.openxmlformats.org/officeDocument/2006/relationships" r:embed="rId1"/>
          <a:stretch>
            <a:fillRect/>
          </a:stretch>
        </a:blipFill>
      </dgm:spPr>
      <dgm:t>
        <a:bodyPr/>
        <a:lstStyle/>
        <a:p>
          <a:pPr rtl="0"/>
          <a:endParaRPr lang="ru-RU" dirty="0"/>
        </a:p>
      </dgm:t>
    </dgm:pt>
    <dgm:pt modelId="{3623AABA-F24E-46C2-A836-0A246600791E}" type="parTrans" cxnId="{D8FCB0A1-69D9-49BD-8132-C4A4A76325D6}">
      <dgm:prSet/>
      <dgm:spPr/>
      <dgm:t>
        <a:bodyPr/>
        <a:lstStyle/>
        <a:p>
          <a:endParaRPr lang="ru-RU"/>
        </a:p>
      </dgm:t>
    </dgm:pt>
    <dgm:pt modelId="{3AEC0F44-03A5-4A8E-BBC0-8D9EAE928AA8}" type="sibTrans" cxnId="{D8FCB0A1-69D9-49BD-8132-C4A4A76325D6}">
      <dgm:prSet/>
      <dgm:spPr/>
      <dgm:t>
        <a:bodyPr/>
        <a:lstStyle/>
        <a:p>
          <a:endParaRPr lang="ru-RU"/>
        </a:p>
      </dgm:t>
    </dgm:pt>
    <dgm:pt modelId="{731F4EFC-4812-4352-A276-D1E7B1191EC4}" type="pres">
      <dgm:prSet presAssocID="{12D05DEA-2F8F-4283-98CB-2310AA2DE2DE}" presName="Name0" presStyleCnt="0">
        <dgm:presLayoutVars>
          <dgm:dir/>
          <dgm:resizeHandles/>
        </dgm:presLayoutVars>
      </dgm:prSet>
      <dgm:spPr/>
      <dgm:t>
        <a:bodyPr/>
        <a:lstStyle/>
        <a:p>
          <a:endParaRPr lang="ru-RU"/>
        </a:p>
      </dgm:t>
    </dgm:pt>
    <dgm:pt modelId="{A27DA46A-6FAD-40D6-A1EE-9D2E113F6EE4}" type="pres">
      <dgm:prSet presAssocID="{10D9B9CC-CA55-49D6-B79F-7D28CF4FE95A}" presName="compNode" presStyleCnt="0"/>
      <dgm:spPr/>
      <dgm:t>
        <a:bodyPr/>
        <a:lstStyle/>
        <a:p>
          <a:endParaRPr lang="ru-RU"/>
        </a:p>
      </dgm:t>
    </dgm:pt>
    <dgm:pt modelId="{87418FF4-C3EC-4EF7-A490-EE09FB756E87}" type="pres">
      <dgm:prSet presAssocID="{10D9B9CC-CA55-49D6-B79F-7D28CF4FE95A}" presName="dummyConnPt" presStyleCnt="0"/>
      <dgm:spPr/>
      <dgm:t>
        <a:bodyPr/>
        <a:lstStyle/>
        <a:p>
          <a:endParaRPr lang="ru-RU"/>
        </a:p>
      </dgm:t>
    </dgm:pt>
    <dgm:pt modelId="{0FF0A808-BD63-4E9E-B86E-BC09CB35C275}" type="pres">
      <dgm:prSet presAssocID="{10D9B9CC-CA55-49D6-B79F-7D28CF4FE95A}" presName="node" presStyleLbl="node1" presStyleIdx="0" presStyleCnt="6" custScaleX="161010">
        <dgm:presLayoutVars>
          <dgm:bulletEnabled val="1"/>
        </dgm:presLayoutVars>
      </dgm:prSet>
      <dgm:spPr/>
      <dgm:t>
        <a:bodyPr/>
        <a:lstStyle/>
        <a:p>
          <a:endParaRPr lang="ru-RU"/>
        </a:p>
      </dgm:t>
    </dgm:pt>
    <dgm:pt modelId="{D365D376-9552-4BD7-90C3-2A471C1E4215}" type="pres">
      <dgm:prSet presAssocID="{07C0E902-B1ED-4204-9D8A-E13DA7B8AD9B}" presName="sibTrans" presStyleLbl="bgSibTrans2D1" presStyleIdx="0" presStyleCnt="5"/>
      <dgm:spPr/>
      <dgm:t>
        <a:bodyPr/>
        <a:lstStyle/>
        <a:p>
          <a:endParaRPr lang="ru-RU"/>
        </a:p>
      </dgm:t>
    </dgm:pt>
    <dgm:pt modelId="{0AD258E6-2258-414B-85EB-4F88C3D4BFA8}" type="pres">
      <dgm:prSet presAssocID="{E2259FFA-2975-4DCC-A2FB-654AA3D26C59}" presName="compNode" presStyleCnt="0"/>
      <dgm:spPr/>
      <dgm:t>
        <a:bodyPr/>
        <a:lstStyle/>
        <a:p>
          <a:endParaRPr lang="ru-RU"/>
        </a:p>
      </dgm:t>
    </dgm:pt>
    <dgm:pt modelId="{ABF88242-1EE6-4176-AC04-FF744C177C1B}" type="pres">
      <dgm:prSet presAssocID="{E2259FFA-2975-4DCC-A2FB-654AA3D26C59}" presName="dummyConnPt" presStyleCnt="0"/>
      <dgm:spPr/>
      <dgm:t>
        <a:bodyPr/>
        <a:lstStyle/>
        <a:p>
          <a:endParaRPr lang="ru-RU"/>
        </a:p>
      </dgm:t>
    </dgm:pt>
    <dgm:pt modelId="{0D7B59CD-AF4C-4214-B949-670AE66CFC0B}" type="pres">
      <dgm:prSet presAssocID="{E2259FFA-2975-4DCC-A2FB-654AA3D26C59}" presName="node" presStyleLbl="node1" presStyleIdx="1" presStyleCnt="6" custScaleX="161010">
        <dgm:presLayoutVars>
          <dgm:bulletEnabled val="1"/>
        </dgm:presLayoutVars>
      </dgm:prSet>
      <dgm:spPr/>
      <dgm:t>
        <a:bodyPr/>
        <a:lstStyle/>
        <a:p>
          <a:endParaRPr lang="ru-RU"/>
        </a:p>
      </dgm:t>
    </dgm:pt>
    <dgm:pt modelId="{6AFE375A-0756-4542-B62E-CADCAFF08D43}" type="pres">
      <dgm:prSet presAssocID="{1D16C507-17AD-4F1A-820C-BCEE7943C7B9}" presName="sibTrans" presStyleLbl="bgSibTrans2D1" presStyleIdx="1" presStyleCnt="5"/>
      <dgm:spPr/>
      <dgm:t>
        <a:bodyPr/>
        <a:lstStyle/>
        <a:p>
          <a:endParaRPr lang="ru-RU"/>
        </a:p>
      </dgm:t>
    </dgm:pt>
    <dgm:pt modelId="{7DA81A5D-B8CA-4466-890A-2340DC10FAE7}" type="pres">
      <dgm:prSet presAssocID="{E990FB73-C9A3-4519-BD74-E4420EE22E3F}" presName="compNode" presStyleCnt="0"/>
      <dgm:spPr/>
      <dgm:t>
        <a:bodyPr/>
        <a:lstStyle/>
        <a:p>
          <a:endParaRPr lang="ru-RU"/>
        </a:p>
      </dgm:t>
    </dgm:pt>
    <dgm:pt modelId="{05971775-3FA1-4E71-9EFD-562169691A5E}" type="pres">
      <dgm:prSet presAssocID="{E990FB73-C9A3-4519-BD74-E4420EE22E3F}" presName="dummyConnPt" presStyleCnt="0"/>
      <dgm:spPr/>
      <dgm:t>
        <a:bodyPr/>
        <a:lstStyle/>
        <a:p>
          <a:endParaRPr lang="ru-RU"/>
        </a:p>
      </dgm:t>
    </dgm:pt>
    <dgm:pt modelId="{FE9F48D1-8FB6-4289-99F3-203451886851}" type="pres">
      <dgm:prSet presAssocID="{E990FB73-C9A3-4519-BD74-E4420EE22E3F}" presName="node" presStyleLbl="node1" presStyleIdx="2" presStyleCnt="6" custScaleX="161010">
        <dgm:presLayoutVars>
          <dgm:bulletEnabled val="1"/>
        </dgm:presLayoutVars>
      </dgm:prSet>
      <dgm:spPr/>
      <dgm:t>
        <a:bodyPr/>
        <a:lstStyle/>
        <a:p>
          <a:endParaRPr lang="ru-RU"/>
        </a:p>
      </dgm:t>
    </dgm:pt>
    <dgm:pt modelId="{2CC81A85-E671-4C59-B04B-FCA87BB991B6}" type="pres">
      <dgm:prSet presAssocID="{C0EBA711-5EEC-4740-802E-B462C9EF2FB7}" presName="sibTrans" presStyleLbl="bgSibTrans2D1" presStyleIdx="2" presStyleCnt="5"/>
      <dgm:spPr/>
      <dgm:t>
        <a:bodyPr/>
        <a:lstStyle/>
        <a:p>
          <a:endParaRPr lang="ru-RU"/>
        </a:p>
      </dgm:t>
    </dgm:pt>
    <dgm:pt modelId="{732512C6-B283-4345-95C4-8DC887F3DB7B}" type="pres">
      <dgm:prSet presAssocID="{2D99C4FD-40ED-4D78-95B8-84FA84896A93}" presName="compNode" presStyleCnt="0"/>
      <dgm:spPr/>
      <dgm:t>
        <a:bodyPr/>
        <a:lstStyle/>
        <a:p>
          <a:endParaRPr lang="ru-RU"/>
        </a:p>
      </dgm:t>
    </dgm:pt>
    <dgm:pt modelId="{00A32894-E00D-44A4-A223-C59C834FC7E7}" type="pres">
      <dgm:prSet presAssocID="{2D99C4FD-40ED-4D78-95B8-84FA84896A93}" presName="dummyConnPt" presStyleCnt="0"/>
      <dgm:spPr/>
      <dgm:t>
        <a:bodyPr/>
        <a:lstStyle/>
        <a:p>
          <a:endParaRPr lang="ru-RU"/>
        </a:p>
      </dgm:t>
    </dgm:pt>
    <dgm:pt modelId="{3437DAF5-B519-4085-856B-547A7116D3F5}" type="pres">
      <dgm:prSet presAssocID="{2D99C4FD-40ED-4D78-95B8-84FA84896A93}" presName="node" presStyleLbl="node1" presStyleIdx="3" presStyleCnt="6" custScaleX="161010">
        <dgm:presLayoutVars>
          <dgm:bulletEnabled val="1"/>
        </dgm:presLayoutVars>
      </dgm:prSet>
      <dgm:spPr/>
      <dgm:t>
        <a:bodyPr/>
        <a:lstStyle/>
        <a:p>
          <a:endParaRPr lang="ru-RU"/>
        </a:p>
      </dgm:t>
    </dgm:pt>
    <dgm:pt modelId="{CB3A1B5F-7F4E-4298-8399-F66896172BB8}" type="pres">
      <dgm:prSet presAssocID="{724313CA-CA66-46A1-84CF-47E5525B71E5}" presName="sibTrans" presStyleLbl="bgSibTrans2D1" presStyleIdx="3" presStyleCnt="5"/>
      <dgm:spPr/>
      <dgm:t>
        <a:bodyPr/>
        <a:lstStyle/>
        <a:p>
          <a:endParaRPr lang="ru-RU"/>
        </a:p>
      </dgm:t>
    </dgm:pt>
    <dgm:pt modelId="{555C824F-EF67-4BCE-A7FC-50FFCBB67E52}" type="pres">
      <dgm:prSet presAssocID="{32D689CF-5E0E-454C-B257-23ABC54C4864}" presName="compNode" presStyleCnt="0"/>
      <dgm:spPr/>
      <dgm:t>
        <a:bodyPr/>
        <a:lstStyle/>
        <a:p>
          <a:endParaRPr lang="ru-RU"/>
        </a:p>
      </dgm:t>
    </dgm:pt>
    <dgm:pt modelId="{6AA94D30-1325-4702-B221-B477E7A9873E}" type="pres">
      <dgm:prSet presAssocID="{32D689CF-5E0E-454C-B257-23ABC54C4864}" presName="dummyConnPt" presStyleCnt="0"/>
      <dgm:spPr/>
      <dgm:t>
        <a:bodyPr/>
        <a:lstStyle/>
        <a:p>
          <a:endParaRPr lang="ru-RU"/>
        </a:p>
      </dgm:t>
    </dgm:pt>
    <dgm:pt modelId="{A0D45928-7457-408F-81B8-0F11EB325E27}" type="pres">
      <dgm:prSet presAssocID="{32D689CF-5E0E-454C-B257-23ABC54C4864}" presName="node" presStyleLbl="node1" presStyleIdx="4" presStyleCnt="6" custScaleX="161010">
        <dgm:presLayoutVars>
          <dgm:bulletEnabled val="1"/>
        </dgm:presLayoutVars>
      </dgm:prSet>
      <dgm:spPr/>
      <dgm:t>
        <a:bodyPr/>
        <a:lstStyle/>
        <a:p>
          <a:endParaRPr lang="ru-RU"/>
        </a:p>
      </dgm:t>
    </dgm:pt>
    <dgm:pt modelId="{483022D3-9624-43CE-B5C6-1D8DBDAB6953}" type="pres">
      <dgm:prSet presAssocID="{E9704427-B173-488E-9EDE-28E11A6B6A35}" presName="sibTrans" presStyleLbl="bgSibTrans2D1" presStyleIdx="4" presStyleCnt="5"/>
      <dgm:spPr/>
      <dgm:t>
        <a:bodyPr/>
        <a:lstStyle/>
        <a:p>
          <a:endParaRPr lang="ru-RU"/>
        </a:p>
      </dgm:t>
    </dgm:pt>
    <dgm:pt modelId="{AA74022A-AEE9-44EC-B3E5-2DB7CC3FFACB}" type="pres">
      <dgm:prSet presAssocID="{A83D655E-C321-4887-8634-74BB1BF82DE8}" presName="compNode" presStyleCnt="0"/>
      <dgm:spPr/>
      <dgm:t>
        <a:bodyPr/>
        <a:lstStyle/>
        <a:p>
          <a:endParaRPr lang="ru-RU"/>
        </a:p>
      </dgm:t>
    </dgm:pt>
    <dgm:pt modelId="{0FE5F779-28C0-41DF-B7D0-938BAF0FF7D5}" type="pres">
      <dgm:prSet presAssocID="{A83D655E-C321-4887-8634-74BB1BF82DE8}" presName="dummyConnPt" presStyleCnt="0"/>
      <dgm:spPr/>
      <dgm:t>
        <a:bodyPr/>
        <a:lstStyle/>
        <a:p>
          <a:endParaRPr lang="ru-RU"/>
        </a:p>
      </dgm:t>
    </dgm:pt>
    <dgm:pt modelId="{2DFD5866-3C69-44D9-8040-2E6690CD7FB1}" type="pres">
      <dgm:prSet presAssocID="{A83D655E-C321-4887-8634-74BB1BF82DE8}" presName="node" presStyleLbl="node1" presStyleIdx="5" presStyleCnt="6" custScaleX="158973">
        <dgm:presLayoutVars>
          <dgm:bulletEnabled val="1"/>
        </dgm:presLayoutVars>
      </dgm:prSet>
      <dgm:spPr/>
      <dgm:t>
        <a:bodyPr/>
        <a:lstStyle/>
        <a:p>
          <a:endParaRPr lang="ru-RU"/>
        </a:p>
      </dgm:t>
    </dgm:pt>
  </dgm:ptLst>
  <dgm:cxnLst>
    <dgm:cxn modelId="{298F28B7-17DE-4B29-9F6E-597D89961A17}" type="presOf" srcId="{1D16C507-17AD-4F1A-820C-BCEE7943C7B9}" destId="{6AFE375A-0756-4542-B62E-CADCAFF08D43}" srcOrd="0" destOrd="0" presId="urn:microsoft.com/office/officeart/2005/8/layout/bProcess4"/>
    <dgm:cxn modelId="{17BFB8DF-3F6D-4148-8D78-BC1C3C8444EB}" type="presOf" srcId="{E990FB73-C9A3-4519-BD74-E4420EE22E3F}" destId="{FE9F48D1-8FB6-4289-99F3-203451886851}" srcOrd="0" destOrd="0" presId="urn:microsoft.com/office/officeart/2005/8/layout/bProcess4"/>
    <dgm:cxn modelId="{F0381168-8886-41D0-AE5D-BE79452557BA}" srcId="{12D05DEA-2F8F-4283-98CB-2310AA2DE2DE}" destId="{10D9B9CC-CA55-49D6-B79F-7D28CF4FE95A}" srcOrd="0" destOrd="0" parTransId="{6F8C7915-CCDB-4CDD-B21A-996209C157C0}" sibTransId="{07C0E902-B1ED-4204-9D8A-E13DA7B8AD9B}"/>
    <dgm:cxn modelId="{5CEFBF2C-0652-4815-B08B-5ECA3ADE0EBA}" srcId="{12D05DEA-2F8F-4283-98CB-2310AA2DE2DE}" destId="{E990FB73-C9A3-4519-BD74-E4420EE22E3F}" srcOrd="2" destOrd="0" parTransId="{ED43D165-3AC3-4194-9851-C80DC56B02A3}" sibTransId="{C0EBA711-5EEC-4740-802E-B462C9EF2FB7}"/>
    <dgm:cxn modelId="{6B2B3115-A02C-4183-8912-C2FE88E34961}" srcId="{12D05DEA-2F8F-4283-98CB-2310AA2DE2DE}" destId="{32D689CF-5E0E-454C-B257-23ABC54C4864}" srcOrd="4" destOrd="0" parTransId="{8D532428-A33E-4191-9D1A-544D31692099}" sibTransId="{E9704427-B173-488E-9EDE-28E11A6B6A35}"/>
    <dgm:cxn modelId="{86C74FBD-120B-40C0-AA84-EED250E24EC1}" type="presOf" srcId="{E9704427-B173-488E-9EDE-28E11A6B6A35}" destId="{483022D3-9624-43CE-B5C6-1D8DBDAB6953}" srcOrd="0" destOrd="0" presId="urn:microsoft.com/office/officeart/2005/8/layout/bProcess4"/>
    <dgm:cxn modelId="{E74B408D-2868-4168-8705-375D68CF55D9}" type="presOf" srcId="{724313CA-CA66-46A1-84CF-47E5525B71E5}" destId="{CB3A1B5F-7F4E-4298-8399-F66896172BB8}" srcOrd="0" destOrd="0" presId="urn:microsoft.com/office/officeart/2005/8/layout/bProcess4"/>
    <dgm:cxn modelId="{B7199988-451A-4D42-833C-CFE543CE95E3}" type="presOf" srcId="{07C0E902-B1ED-4204-9D8A-E13DA7B8AD9B}" destId="{D365D376-9552-4BD7-90C3-2A471C1E4215}" srcOrd="0" destOrd="0" presId="urn:microsoft.com/office/officeart/2005/8/layout/bProcess4"/>
    <dgm:cxn modelId="{D12CB1BE-800B-4F54-B369-0F89384B59D1}" srcId="{12D05DEA-2F8F-4283-98CB-2310AA2DE2DE}" destId="{2D99C4FD-40ED-4D78-95B8-84FA84896A93}" srcOrd="3" destOrd="0" parTransId="{C8B635FF-2661-432C-8C44-E313160684A2}" sibTransId="{724313CA-CA66-46A1-84CF-47E5525B71E5}"/>
    <dgm:cxn modelId="{B31D4C98-3DA4-4DB2-9D65-1CE95EB75237}" srcId="{12D05DEA-2F8F-4283-98CB-2310AA2DE2DE}" destId="{E2259FFA-2975-4DCC-A2FB-654AA3D26C59}" srcOrd="1" destOrd="0" parTransId="{F861C926-CE74-4821-8A7B-94106DBA7D69}" sibTransId="{1D16C507-17AD-4F1A-820C-BCEE7943C7B9}"/>
    <dgm:cxn modelId="{F67BA594-8AD8-4B16-8AC6-9DC6878957C3}" type="presOf" srcId="{32D689CF-5E0E-454C-B257-23ABC54C4864}" destId="{A0D45928-7457-408F-81B8-0F11EB325E27}" srcOrd="0" destOrd="0" presId="urn:microsoft.com/office/officeart/2005/8/layout/bProcess4"/>
    <dgm:cxn modelId="{BE8897B5-1A2D-4062-923A-D500D17C5411}" type="presOf" srcId="{10D9B9CC-CA55-49D6-B79F-7D28CF4FE95A}" destId="{0FF0A808-BD63-4E9E-B86E-BC09CB35C275}" srcOrd="0" destOrd="0" presId="urn:microsoft.com/office/officeart/2005/8/layout/bProcess4"/>
    <dgm:cxn modelId="{3F6CA423-2CCE-4A46-A2A1-47015EA64F41}" type="presOf" srcId="{12D05DEA-2F8F-4283-98CB-2310AA2DE2DE}" destId="{731F4EFC-4812-4352-A276-D1E7B1191EC4}" srcOrd="0" destOrd="0" presId="urn:microsoft.com/office/officeart/2005/8/layout/bProcess4"/>
    <dgm:cxn modelId="{D26D4371-288C-4518-97A3-17DB441FC021}" type="presOf" srcId="{E2259FFA-2975-4DCC-A2FB-654AA3D26C59}" destId="{0D7B59CD-AF4C-4214-B949-670AE66CFC0B}" srcOrd="0" destOrd="0" presId="urn:microsoft.com/office/officeart/2005/8/layout/bProcess4"/>
    <dgm:cxn modelId="{5FE9B4AD-E76D-4AB8-AEAD-C9998594A83A}" type="presOf" srcId="{A83D655E-C321-4887-8634-74BB1BF82DE8}" destId="{2DFD5866-3C69-44D9-8040-2E6690CD7FB1}" srcOrd="0" destOrd="0" presId="urn:microsoft.com/office/officeart/2005/8/layout/bProcess4"/>
    <dgm:cxn modelId="{D8FCB0A1-69D9-49BD-8132-C4A4A76325D6}" srcId="{12D05DEA-2F8F-4283-98CB-2310AA2DE2DE}" destId="{A83D655E-C321-4887-8634-74BB1BF82DE8}" srcOrd="5" destOrd="0" parTransId="{3623AABA-F24E-46C2-A836-0A246600791E}" sibTransId="{3AEC0F44-03A5-4A8E-BBC0-8D9EAE928AA8}"/>
    <dgm:cxn modelId="{C506E346-F00E-46C4-8BEB-E4B1570ADA7F}" type="presOf" srcId="{2D99C4FD-40ED-4D78-95B8-84FA84896A93}" destId="{3437DAF5-B519-4085-856B-547A7116D3F5}" srcOrd="0" destOrd="0" presId="urn:microsoft.com/office/officeart/2005/8/layout/bProcess4"/>
    <dgm:cxn modelId="{BBD9D596-7AE6-4B32-B1C2-9B323462456D}" type="presOf" srcId="{C0EBA711-5EEC-4740-802E-B462C9EF2FB7}" destId="{2CC81A85-E671-4C59-B04B-FCA87BB991B6}" srcOrd="0" destOrd="0" presId="urn:microsoft.com/office/officeart/2005/8/layout/bProcess4"/>
    <dgm:cxn modelId="{A47EE517-E7DD-4283-871D-8B6C6A9038F7}" type="presParOf" srcId="{731F4EFC-4812-4352-A276-D1E7B1191EC4}" destId="{A27DA46A-6FAD-40D6-A1EE-9D2E113F6EE4}" srcOrd="0" destOrd="0" presId="urn:microsoft.com/office/officeart/2005/8/layout/bProcess4"/>
    <dgm:cxn modelId="{4FEBB7DB-506D-433D-AC8A-DFE9B70264C1}" type="presParOf" srcId="{A27DA46A-6FAD-40D6-A1EE-9D2E113F6EE4}" destId="{87418FF4-C3EC-4EF7-A490-EE09FB756E87}" srcOrd="0" destOrd="0" presId="urn:microsoft.com/office/officeart/2005/8/layout/bProcess4"/>
    <dgm:cxn modelId="{3D8BB44A-5E40-4F12-B092-9D572E6FF8CF}" type="presParOf" srcId="{A27DA46A-6FAD-40D6-A1EE-9D2E113F6EE4}" destId="{0FF0A808-BD63-4E9E-B86E-BC09CB35C275}" srcOrd="1" destOrd="0" presId="urn:microsoft.com/office/officeart/2005/8/layout/bProcess4"/>
    <dgm:cxn modelId="{032507EE-BBB5-4238-AB14-19A2DB561738}" type="presParOf" srcId="{731F4EFC-4812-4352-A276-D1E7B1191EC4}" destId="{D365D376-9552-4BD7-90C3-2A471C1E4215}" srcOrd="1" destOrd="0" presId="urn:microsoft.com/office/officeart/2005/8/layout/bProcess4"/>
    <dgm:cxn modelId="{FD6AA62C-CF6D-4A3E-A361-514438367BCE}" type="presParOf" srcId="{731F4EFC-4812-4352-A276-D1E7B1191EC4}" destId="{0AD258E6-2258-414B-85EB-4F88C3D4BFA8}" srcOrd="2" destOrd="0" presId="urn:microsoft.com/office/officeart/2005/8/layout/bProcess4"/>
    <dgm:cxn modelId="{23C953DA-E35A-45D4-ACFC-BCFF6E1EC2E7}" type="presParOf" srcId="{0AD258E6-2258-414B-85EB-4F88C3D4BFA8}" destId="{ABF88242-1EE6-4176-AC04-FF744C177C1B}" srcOrd="0" destOrd="0" presId="urn:microsoft.com/office/officeart/2005/8/layout/bProcess4"/>
    <dgm:cxn modelId="{00EF6F58-7C14-475E-AF8B-984FA57C93C1}" type="presParOf" srcId="{0AD258E6-2258-414B-85EB-4F88C3D4BFA8}" destId="{0D7B59CD-AF4C-4214-B949-670AE66CFC0B}" srcOrd="1" destOrd="0" presId="urn:microsoft.com/office/officeart/2005/8/layout/bProcess4"/>
    <dgm:cxn modelId="{426EB0A2-0CB4-48A4-A771-3A45CD85EB5E}" type="presParOf" srcId="{731F4EFC-4812-4352-A276-D1E7B1191EC4}" destId="{6AFE375A-0756-4542-B62E-CADCAFF08D43}" srcOrd="3" destOrd="0" presId="urn:microsoft.com/office/officeart/2005/8/layout/bProcess4"/>
    <dgm:cxn modelId="{BE0DEC90-D298-4FB5-BFB1-994661CDB480}" type="presParOf" srcId="{731F4EFC-4812-4352-A276-D1E7B1191EC4}" destId="{7DA81A5D-B8CA-4466-890A-2340DC10FAE7}" srcOrd="4" destOrd="0" presId="urn:microsoft.com/office/officeart/2005/8/layout/bProcess4"/>
    <dgm:cxn modelId="{E1B2BA91-DF71-409F-9E38-BA6B6F92A357}" type="presParOf" srcId="{7DA81A5D-B8CA-4466-890A-2340DC10FAE7}" destId="{05971775-3FA1-4E71-9EFD-562169691A5E}" srcOrd="0" destOrd="0" presId="urn:microsoft.com/office/officeart/2005/8/layout/bProcess4"/>
    <dgm:cxn modelId="{EB929B22-3EF3-4A42-96AC-904640F54F91}" type="presParOf" srcId="{7DA81A5D-B8CA-4466-890A-2340DC10FAE7}" destId="{FE9F48D1-8FB6-4289-99F3-203451886851}" srcOrd="1" destOrd="0" presId="urn:microsoft.com/office/officeart/2005/8/layout/bProcess4"/>
    <dgm:cxn modelId="{578D8241-26F0-4213-80BD-3F020B5F1372}" type="presParOf" srcId="{731F4EFC-4812-4352-A276-D1E7B1191EC4}" destId="{2CC81A85-E671-4C59-B04B-FCA87BB991B6}" srcOrd="5" destOrd="0" presId="urn:microsoft.com/office/officeart/2005/8/layout/bProcess4"/>
    <dgm:cxn modelId="{D0FDAA9B-FCF1-46CB-904C-709BD6BB910F}" type="presParOf" srcId="{731F4EFC-4812-4352-A276-D1E7B1191EC4}" destId="{732512C6-B283-4345-95C4-8DC887F3DB7B}" srcOrd="6" destOrd="0" presId="urn:microsoft.com/office/officeart/2005/8/layout/bProcess4"/>
    <dgm:cxn modelId="{40ADD2E9-BFF8-463B-86C2-0C66C4600B1D}" type="presParOf" srcId="{732512C6-B283-4345-95C4-8DC887F3DB7B}" destId="{00A32894-E00D-44A4-A223-C59C834FC7E7}" srcOrd="0" destOrd="0" presId="urn:microsoft.com/office/officeart/2005/8/layout/bProcess4"/>
    <dgm:cxn modelId="{2E711C15-06B8-421C-8634-EFCBED971FB3}" type="presParOf" srcId="{732512C6-B283-4345-95C4-8DC887F3DB7B}" destId="{3437DAF5-B519-4085-856B-547A7116D3F5}" srcOrd="1" destOrd="0" presId="urn:microsoft.com/office/officeart/2005/8/layout/bProcess4"/>
    <dgm:cxn modelId="{95F50FD7-7478-4B15-BD8E-291D2CBE053B}" type="presParOf" srcId="{731F4EFC-4812-4352-A276-D1E7B1191EC4}" destId="{CB3A1B5F-7F4E-4298-8399-F66896172BB8}" srcOrd="7" destOrd="0" presId="urn:microsoft.com/office/officeart/2005/8/layout/bProcess4"/>
    <dgm:cxn modelId="{D5C5B051-9C2F-4106-B6BC-A7E624FA9412}" type="presParOf" srcId="{731F4EFC-4812-4352-A276-D1E7B1191EC4}" destId="{555C824F-EF67-4BCE-A7FC-50FFCBB67E52}" srcOrd="8" destOrd="0" presId="urn:microsoft.com/office/officeart/2005/8/layout/bProcess4"/>
    <dgm:cxn modelId="{5A8135B5-54B0-4E9C-9380-687576FB5A61}" type="presParOf" srcId="{555C824F-EF67-4BCE-A7FC-50FFCBB67E52}" destId="{6AA94D30-1325-4702-B221-B477E7A9873E}" srcOrd="0" destOrd="0" presId="urn:microsoft.com/office/officeart/2005/8/layout/bProcess4"/>
    <dgm:cxn modelId="{5F76E368-9808-41D8-84A9-D5542C90654C}" type="presParOf" srcId="{555C824F-EF67-4BCE-A7FC-50FFCBB67E52}" destId="{A0D45928-7457-408F-81B8-0F11EB325E27}" srcOrd="1" destOrd="0" presId="urn:microsoft.com/office/officeart/2005/8/layout/bProcess4"/>
    <dgm:cxn modelId="{91E7BD78-E1D3-4A4A-981F-FCE57446683D}" type="presParOf" srcId="{731F4EFC-4812-4352-A276-D1E7B1191EC4}" destId="{483022D3-9624-43CE-B5C6-1D8DBDAB6953}" srcOrd="9" destOrd="0" presId="urn:microsoft.com/office/officeart/2005/8/layout/bProcess4"/>
    <dgm:cxn modelId="{CF38D058-76BC-4ED9-B1CA-68C936A8DF74}" type="presParOf" srcId="{731F4EFC-4812-4352-A276-D1E7B1191EC4}" destId="{AA74022A-AEE9-44EC-B3E5-2DB7CC3FFACB}" srcOrd="10" destOrd="0" presId="urn:microsoft.com/office/officeart/2005/8/layout/bProcess4"/>
    <dgm:cxn modelId="{08C5FD2B-6F8A-4AF5-BE30-D8DCEA139C0C}" type="presParOf" srcId="{AA74022A-AEE9-44EC-B3E5-2DB7CC3FFACB}" destId="{0FE5F779-28C0-41DF-B7D0-938BAF0FF7D5}" srcOrd="0" destOrd="0" presId="urn:microsoft.com/office/officeart/2005/8/layout/bProcess4"/>
    <dgm:cxn modelId="{CDC5B294-E176-4DB6-9436-9CF1DFB88926}" type="presParOf" srcId="{AA74022A-AEE9-44EC-B3E5-2DB7CC3FFACB}" destId="{2DFD5866-3C69-44D9-8040-2E6690CD7FB1}"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298502-E9C5-46ED-8587-2E0686208425}" type="doc">
      <dgm:prSet loTypeId="urn:microsoft.com/office/officeart/2005/8/layout/vList2" loCatId="list" qsTypeId="urn:microsoft.com/office/officeart/2005/8/quickstyle/simple3" qsCatId="simple" csTypeId="urn:microsoft.com/office/officeart/2005/8/colors/accent6_2" csCatId="accent6" phldr="1"/>
      <dgm:spPr/>
      <dgm:t>
        <a:bodyPr/>
        <a:lstStyle/>
        <a:p>
          <a:endParaRPr lang="ru-RU"/>
        </a:p>
      </dgm:t>
    </dgm:pt>
    <dgm:pt modelId="{5AC07452-FBF2-4AC5-9A84-3EEDF4C47E76}">
      <dgm:prSet/>
      <dgm:spPr/>
      <dgm:t>
        <a:bodyPr/>
        <a:lstStyle/>
        <a:p>
          <a:pPr rtl="0"/>
          <a:r>
            <a:rPr lang="ru-RU" smtClean="0"/>
            <a:t>Құрылыс материалдары өнеркәсібі құрылыс және жобалау және зерттеу ұйымдарымен бірге құрылыс кешенін құрайды.</a:t>
          </a:r>
          <a:endParaRPr lang="ru-RU"/>
        </a:p>
      </dgm:t>
    </dgm:pt>
    <dgm:pt modelId="{6B671E28-1A1A-4C15-8A2E-1CA16E9C147F}" type="parTrans" cxnId="{6B6359E2-CC63-4110-8AFC-909DECD3F097}">
      <dgm:prSet/>
      <dgm:spPr/>
      <dgm:t>
        <a:bodyPr/>
        <a:lstStyle/>
        <a:p>
          <a:endParaRPr lang="ru-RU"/>
        </a:p>
      </dgm:t>
    </dgm:pt>
    <dgm:pt modelId="{E5ED1D3B-8D7F-4B8D-8E43-B592658047A3}" type="sibTrans" cxnId="{6B6359E2-CC63-4110-8AFC-909DECD3F097}">
      <dgm:prSet/>
      <dgm:spPr/>
      <dgm:t>
        <a:bodyPr/>
        <a:lstStyle/>
        <a:p>
          <a:endParaRPr lang="ru-RU"/>
        </a:p>
      </dgm:t>
    </dgm:pt>
    <dgm:pt modelId="{447D1991-BE8E-43D1-8609-0FFFE69046AB}">
      <dgm:prSet/>
      <dgm:spPr/>
      <dgm:t>
        <a:bodyPr/>
        <a:lstStyle/>
        <a:p>
          <a:pPr rtl="0"/>
          <a:r>
            <a:rPr lang="ru-RU" smtClean="0"/>
            <a:t>Құрылыс материалдарының өнеркәсібі осындай өндірістерді қамтиды:</a:t>
          </a:r>
          <a:endParaRPr lang="ru-RU"/>
        </a:p>
      </dgm:t>
    </dgm:pt>
    <dgm:pt modelId="{4F2E6AA7-C306-48A3-9C29-DF28167B5108}" type="parTrans" cxnId="{F79C6A2A-5375-4D4E-84A6-ED808A1862E9}">
      <dgm:prSet/>
      <dgm:spPr/>
      <dgm:t>
        <a:bodyPr/>
        <a:lstStyle/>
        <a:p>
          <a:endParaRPr lang="ru-RU"/>
        </a:p>
      </dgm:t>
    </dgm:pt>
    <dgm:pt modelId="{1C5BB18E-0C10-453E-85E8-049CEB7F9A59}" type="sibTrans" cxnId="{F79C6A2A-5375-4D4E-84A6-ED808A1862E9}">
      <dgm:prSet/>
      <dgm:spPr/>
      <dgm:t>
        <a:bodyPr/>
        <a:lstStyle/>
        <a:p>
          <a:endParaRPr lang="ru-RU"/>
        </a:p>
      </dgm:t>
    </dgm:pt>
    <dgm:pt modelId="{0A43577B-701D-424B-89D1-42E220245136}">
      <dgm:prSet/>
      <dgm:spPr/>
      <dgm:t>
        <a:bodyPr/>
        <a:lstStyle/>
        <a:p>
          <a:pPr rtl="0"/>
          <a:r>
            <a:rPr lang="ru-RU" dirty="0" smtClean="0"/>
            <a:t>а) </a:t>
          </a:r>
          <a:r>
            <a:rPr lang="ru-RU" dirty="0" err="1" smtClean="0"/>
            <a:t>минералды</a:t>
          </a:r>
          <a:r>
            <a:rPr lang="ru-RU" dirty="0" smtClean="0"/>
            <a:t> </a:t>
          </a:r>
          <a:r>
            <a:rPr lang="ru-RU" dirty="0" err="1" smtClean="0"/>
            <a:t>құрылыс</a:t>
          </a:r>
          <a:r>
            <a:rPr lang="ru-RU" dirty="0" smtClean="0"/>
            <a:t> </a:t>
          </a:r>
          <a:r>
            <a:rPr lang="ru-RU" dirty="0" err="1" smtClean="0"/>
            <a:t>шикізаты</a:t>
          </a:r>
          <a:r>
            <a:rPr lang="ru-RU" dirty="0" smtClean="0"/>
            <a:t> мен </a:t>
          </a:r>
          <a:r>
            <a:rPr lang="ru-RU" dirty="0" err="1" smtClean="0"/>
            <a:t>құрылыс</a:t>
          </a:r>
          <a:r>
            <a:rPr lang="ru-RU" dirty="0" smtClean="0"/>
            <a:t> </a:t>
          </a:r>
          <a:r>
            <a:rPr lang="ru-RU" dirty="0" err="1" smtClean="0"/>
            <a:t>материалдарын</a:t>
          </a:r>
          <a:r>
            <a:rPr lang="ru-RU" dirty="0" smtClean="0"/>
            <a:t> (</a:t>
          </a:r>
          <a:r>
            <a:rPr lang="ru-RU" dirty="0" err="1" smtClean="0"/>
            <a:t>құм</a:t>
          </a:r>
          <a:r>
            <a:rPr lang="ru-RU" dirty="0" smtClean="0"/>
            <a:t>, </a:t>
          </a:r>
          <a:r>
            <a:rPr lang="ru-RU" dirty="0" err="1" smtClean="0"/>
            <a:t>қиыршық</a:t>
          </a:r>
          <a:r>
            <a:rPr lang="ru-RU" dirty="0" smtClean="0"/>
            <a:t> </a:t>
          </a:r>
          <a:r>
            <a:rPr lang="ru-RU" dirty="0" err="1" smtClean="0"/>
            <a:t>тас</a:t>
          </a:r>
          <a:r>
            <a:rPr lang="ru-RU" dirty="0" smtClean="0"/>
            <a:t>, </a:t>
          </a:r>
          <a:r>
            <a:rPr lang="ru-RU" dirty="0" err="1" smtClean="0"/>
            <a:t>қиыршық</a:t>
          </a:r>
          <a:r>
            <a:rPr lang="ru-RU" dirty="0" smtClean="0"/>
            <a:t> </a:t>
          </a:r>
          <a:r>
            <a:rPr lang="ru-RU" dirty="0" err="1" smtClean="0"/>
            <a:t>тас</a:t>
          </a:r>
          <a:r>
            <a:rPr lang="ru-RU" dirty="0" smtClean="0"/>
            <a:t>, </a:t>
          </a:r>
          <a:r>
            <a:rPr lang="ru-RU" dirty="0" err="1" smtClean="0"/>
            <a:t>кесек</a:t>
          </a:r>
          <a:r>
            <a:rPr lang="ru-RU" dirty="0" smtClean="0"/>
            <a:t> </a:t>
          </a:r>
          <a:r>
            <a:rPr lang="ru-RU" dirty="0" err="1" smtClean="0"/>
            <a:t>тас</a:t>
          </a:r>
          <a:r>
            <a:rPr lang="ru-RU" dirty="0" smtClean="0"/>
            <a:t> </a:t>
          </a:r>
          <a:r>
            <a:rPr lang="ru-RU" dirty="0" err="1" smtClean="0"/>
            <a:t>және</a:t>
          </a:r>
          <a:r>
            <a:rPr lang="ru-RU" dirty="0" smtClean="0"/>
            <a:t> т. б.) </a:t>
          </a:r>
          <a:r>
            <a:rPr lang="ru-RU" dirty="0" err="1" smtClean="0"/>
            <a:t>өндіру</a:t>
          </a:r>
          <a:r>
            <a:rPr lang="ru-RU" dirty="0" smtClean="0"/>
            <a:t> </a:t>
          </a:r>
          <a:r>
            <a:rPr lang="ru-RU" dirty="0" err="1" smtClean="0"/>
            <a:t>және</a:t>
          </a:r>
          <a:r>
            <a:rPr lang="ru-RU" dirty="0" smtClean="0"/>
            <a:t> </a:t>
          </a:r>
          <a:r>
            <a:rPr lang="ru-RU" dirty="0" err="1" smtClean="0"/>
            <a:t>алғашқы</a:t>
          </a:r>
          <a:r>
            <a:rPr lang="ru-RU" dirty="0" smtClean="0"/>
            <a:t> </a:t>
          </a:r>
          <a:r>
            <a:rPr lang="ru-RU" dirty="0" err="1" smtClean="0"/>
            <a:t>өңдеу</a:t>
          </a:r>
          <a:r>
            <a:rPr lang="ru-RU" dirty="0" smtClean="0"/>
            <a:t>.;</a:t>
          </a:r>
          <a:endParaRPr lang="ru-RU" dirty="0"/>
        </a:p>
      </dgm:t>
    </dgm:pt>
    <dgm:pt modelId="{87BED306-6B83-4622-BFEC-F9F49D7FEF60}" type="parTrans" cxnId="{38B26813-89DE-4ECF-B4FF-0A1E26B104AA}">
      <dgm:prSet/>
      <dgm:spPr/>
      <dgm:t>
        <a:bodyPr/>
        <a:lstStyle/>
        <a:p>
          <a:endParaRPr lang="ru-RU"/>
        </a:p>
      </dgm:t>
    </dgm:pt>
    <dgm:pt modelId="{1FA8C3FE-DB16-4E59-88CF-F37857F17525}" type="sibTrans" cxnId="{38B26813-89DE-4ECF-B4FF-0A1E26B104AA}">
      <dgm:prSet/>
      <dgm:spPr/>
      <dgm:t>
        <a:bodyPr/>
        <a:lstStyle/>
        <a:p>
          <a:endParaRPr lang="ru-RU"/>
        </a:p>
      </dgm:t>
    </dgm:pt>
    <dgm:pt modelId="{E62AAD91-4569-4234-BF87-4A2276661F25}">
      <dgm:prSet/>
      <dgm:spPr/>
      <dgm:t>
        <a:bodyPr/>
        <a:lstStyle/>
        <a:p>
          <a:pPr rtl="0"/>
          <a:r>
            <a:rPr lang="ru-RU" dirty="0" smtClean="0"/>
            <a:t>б) </a:t>
          </a:r>
          <a:r>
            <a:rPr lang="ru-RU" dirty="0" err="1" smtClean="0"/>
            <a:t>тұтқыр</a:t>
          </a:r>
          <a:r>
            <a:rPr lang="ru-RU" dirty="0" smtClean="0"/>
            <a:t> </a:t>
          </a:r>
          <a:r>
            <a:rPr lang="ru-RU" dirty="0" err="1" smtClean="0"/>
            <a:t>материалдар</a:t>
          </a:r>
          <a:r>
            <a:rPr lang="ru-RU" dirty="0" smtClean="0"/>
            <a:t> (цемент, </a:t>
          </a:r>
          <a:r>
            <a:rPr lang="ru-RU" dirty="0" err="1" smtClean="0"/>
            <a:t>әк</a:t>
          </a:r>
          <a:r>
            <a:rPr lang="ru-RU" dirty="0" smtClean="0"/>
            <a:t>, гипс) </a:t>
          </a:r>
          <a:r>
            <a:rPr lang="ru-RU" dirty="0" err="1" smtClean="0"/>
            <a:t>өндірісі</a:t>
          </a:r>
          <a:endParaRPr lang="ru-RU" dirty="0"/>
        </a:p>
      </dgm:t>
    </dgm:pt>
    <dgm:pt modelId="{AF6EF1A5-739B-497A-8C74-6B41DA52A720}" type="parTrans" cxnId="{54AFA33A-A624-4D2E-92E7-5F1B4C6CC2F5}">
      <dgm:prSet/>
      <dgm:spPr/>
      <dgm:t>
        <a:bodyPr/>
        <a:lstStyle/>
        <a:p>
          <a:endParaRPr lang="ru-RU"/>
        </a:p>
      </dgm:t>
    </dgm:pt>
    <dgm:pt modelId="{A7877026-F854-4458-BB86-65565A60E494}" type="sibTrans" cxnId="{54AFA33A-A624-4D2E-92E7-5F1B4C6CC2F5}">
      <dgm:prSet/>
      <dgm:spPr/>
      <dgm:t>
        <a:bodyPr/>
        <a:lstStyle/>
        <a:p>
          <a:endParaRPr lang="ru-RU"/>
        </a:p>
      </dgm:t>
    </dgm:pt>
    <dgm:pt modelId="{6D49E20D-4688-403B-9561-0A3EEFB82DF8}">
      <dgm:prSet/>
      <dgm:spPr/>
      <dgm:t>
        <a:bodyPr/>
        <a:lstStyle/>
        <a:p>
          <a:pPr rtl="0"/>
          <a:r>
            <a:rPr lang="ru-RU" dirty="0" smtClean="0"/>
            <a:t>в) </a:t>
          </a:r>
          <a:r>
            <a:rPr lang="ru-RU" dirty="0" err="1" smtClean="0"/>
            <a:t>қабырға</a:t>
          </a:r>
          <a:r>
            <a:rPr lang="ru-RU" dirty="0" smtClean="0"/>
            <a:t> </a:t>
          </a:r>
          <a:r>
            <a:rPr lang="ru-RU" dirty="0" err="1" smtClean="0"/>
            <a:t>материалдарын</a:t>
          </a:r>
          <a:r>
            <a:rPr lang="ru-RU" dirty="0" smtClean="0"/>
            <a:t> (</a:t>
          </a:r>
          <a:r>
            <a:rPr lang="ru-RU" dirty="0" err="1" smtClean="0"/>
            <a:t>кірпіш</a:t>
          </a:r>
          <a:r>
            <a:rPr lang="ru-RU" dirty="0" smtClean="0"/>
            <a:t>, </a:t>
          </a:r>
          <a:r>
            <a:rPr lang="ru-RU" dirty="0" err="1" smtClean="0"/>
            <a:t>панельдер</a:t>
          </a:r>
          <a:r>
            <a:rPr lang="ru-RU" dirty="0" smtClean="0"/>
            <a:t>, </a:t>
          </a:r>
          <a:r>
            <a:rPr lang="ru-RU" dirty="0" err="1" smtClean="0"/>
            <a:t>блоктар</a:t>
          </a:r>
          <a:r>
            <a:rPr lang="ru-RU" dirty="0" smtClean="0"/>
            <a:t>) </a:t>
          </a:r>
          <a:r>
            <a:rPr lang="ru-RU" dirty="0" err="1" smtClean="0"/>
            <a:t>өндіру</a:t>
          </a:r>
          <a:r>
            <a:rPr lang="ru-RU" dirty="0" smtClean="0"/>
            <a:t>;</a:t>
          </a:r>
          <a:endParaRPr lang="ru-RU" dirty="0"/>
        </a:p>
      </dgm:t>
    </dgm:pt>
    <dgm:pt modelId="{95861D75-AAED-4E0D-840B-B32B5F6344D9}" type="parTrans" cxnId="{258EF828-9C59-4477-B914-85B0BF7E1777}">
      <dgm:prSet/>
      <dgm:spPr/>
      <dgm:t>
        <a:bodyPr/>
        <a:lstStyle/>
        <a:p>
          <a:endParaRPr lang="ru-RU"/>
        </a:p>
      </dgm:t>
    </dgm:pt>
    <dgm:pt modelId="{16CB7572-3B83-46EA-AED4-ACAB6B15730F}" type="sibTrans" cxnId="{258EF828-9C59-4477-B914-85B0BF7E1777}">
      <dgm:prSet/>
      <dgm:spPr/>
      <dgm:t>
        <a:bodyPr/>
        <a:lstStyle/>
        <a:p>
          <a:endParaRPr lang="ru-RU"/>
        </a:p>
      </dgm:t>
    </dgm:pt>
    <dgm:pt modelId="{F8A33C6C-12EE-4350-A12A-0D7D6EC224FA}">
      <dgm:prSet/>
      <dgm:spPr/>
      <dgm:t>
        <a:bodyPr/>
        <a:lstStyle/>
        <a:p>
          <a:pPr rtl="0"/>
          <a:r>
            <a:rPr lang="ru-RU" dirty="0" smtClean="0"/>
            <a:t>г) </a:t>
          </a:r>
          <a:r>
            <a:rPr lang="ru-RU" dirty="0" err="1" smtClean="0"/>
            <a:t>басқа</a:t>
          </a:r>
          <a:r>
            <a:rPr lang="ru-RU" dirty="0" smtClean="0"/>
            <a:t> да </a:t>
          </a:r>
          <a:r>
            <a:rPr lang="ru-RU" dirty="0" err="1" smtClean="0"/>
            <a:t>өндірістер</a:t>
          </a:r>
          <a:r>
            <a:rPr lang="ru-RU" dirty="0" smtClean="0"/>
            <a:t> (черепица, </a:t>
          </a:r>
          <a:r>
            <a:rPr lang="ru-RU" dirty="0" err="1" smtClean="0"/>
            <a:t>қаптауыш</a:t>
          </a:r>
          <a:r>
            <a:rPr lang="ru-RU" dirty="0" smtClean="0"/>
            <a:t> </a:t>
          </a:r>
          <a:r>
            <a:rPr lang="ru-RU" dirty="0" err="1" smtClean="0"/>
            <a:t>тақтайша</a:t>
          </a:r>
          <a:r>
            <a:rPr lang="ru-RU" dirty="0" smtClean="0"/>
            <a:t>, </a:t>
          </a:r>
          <a:r>
            <a:rPr lang="ru-RU" dirty="0" err="1" smtClean="0"/>
            <a:t>терезе</a:t>
          </a:r>
          <a:r>
            <a:rPr lang="ru-RU" dirty="0" smtClean="0"/>
            <a:t> </a:t>
          </a:r>
          <a:r>
            <a:rPr lang="ru-RU" dirty="0" err="1" smtClean="0"/>
            <a:t>шынысы</a:t>
          </a:r>
          <a:r>
            <a:rPr lang="ru-RU" dirty="0" smtClean="0"/>
            <a:t> </a:t>
          </a:r>
          <a:r>
            <a:rPr lang="ru-RU" dirty="0" err="1" smtClean="0"/>
            <a:t>және</a:t>
          </a:r>
          <a:r>
            <a:rPr lang="ru-RU" dirty="0" smtClean="0"/>
            <a:t> </a:t>
          </a:r>
          <a:r>
            <a:rPr lang="ru-RU" dirty="0" err="1" smtClean="0"/>
            <a:t>т.б</a:t>
          </a:r>
          <a:r>
            <a:rPr lang="ru-RU" dirty="0" smtClean="0"/>
            <a:t>.</a:t>
          </a:r>
          <a:endParaRPr lang="ru-RU" dirty="0"/>
        </a:p>
      </dgm:t>
    </dgm:pt>
    <dgm:pt modelId="{471FE9EB-B549-4BFC-AB35-3D23A8053DCA}" type="parTrans" cxnId="{DFD553B9-7897-409D-8E53-04AE9E53A34D}">
      <dgm:prSet/>
      <dgm:spPr/>
      <dgm:t>
        <a:bodyPr/>
        <a:lstStyle/>
        <a:p>
          <a:endParaRPr lang="ru-RU"/>
        </a:p>
      </dgm:t>
    </dgm:pt>
    <dgm:pt modelId="{0827A61C-1650-4379-9471-33936E4266DB}" type="sibTrans" cxnId="{DFD553B9-7897-409D-8E53-04AE9E53A34D}">
      <dgm:prSet/>
      <dgm:spPr/>
      <dgm:t>
        <a:bodyPr/>
        <a:lstStyle/>
        <a:p>
          <a:endParaRPr lang="ru-RU"/>
        </a:p>
      </dgm:t>
    </dgm:pt>
    <dgm:pt modelId="{9A5FC084-C5E0-4DD8-8021-8BBB4633D711}" type="pres">
      <dgm:prSet presAssocID="{A0298502-E9C5-46ED-8587-2E0686208425}" presName="linear" presStyleCnt="0">
        <dgm:presLayoutVars>
          <dgm:animLvl val="lvl"/>
          <dgm:resizeHandles val="exact"/>
        </dgm:presLayoutVars>
      </dgm:prSet>
      <dgm:spPr/>
      <dgm:t>
        <a:bodyPr/>
        <a:lstStyle/>
        <a:p>
          <a:endParaRPr lang="ru-RU"/>
        </a:p>
      </dgm:t>
    </dgm:pt>
    <dgm:pt modelId="{184A3F15-9840-42EC-A26F-F835069AD5AA}" type="pres">
      <dgm:prSet presAssocID="{5AC07452-FBF2-4AC5-9A84-3EEDF4C47E76}" presName="parentText" presStyleLbl="node1" presStyleIdx="0" presStyleCnt="2">
        <dgm:presLayoutVars>
          <dgm:chMax val="0"/>
          <dgm:bulletEnabled val="1"/>
        </dgm:presLayoutVars>
      </dgm:prSet>
      <dgm:spPr/>
      <dgm:t>
        <a:bodyPr/>
        <a:lstStyle/>
        <a:p>
          <a:endParaRPr lang="ru-RU"/>
        </a:p>
      </dgm:t>
    </dgm:pt>
    <dgm:pt modelId="{08357E0B-E869-40C6-A4B6-1DD359593690}" type="pres">
      <dgm:prSet presAssocID="{E5ED1D3B-8D7F-4B8D-8E43-B592658047A3}" presName="spacer" presStyleCnt="0"/>
      <dgm:spPr/>
    </dgm:pt>
    <dgm:pt modelId="{C6C4E607-57F8-47BE-8EDA-8574CCC73161}" type="pres">
      <dgm:prSet presAssocID="{447D1991-BE8E-43D1-8609-0FFFE69046AB}" presName="parentText" presStyleLbl="node1" presStyleIdx="1" presStyleCnt="2">
        <dgm:presLayoutVars>
          <dgm:chMax val="0"/>
          <dgm:bulletEnabled val="1"/>
        </dgm:presLayoutVars>
      </dgm:prSet>
      <dgm:spPr/>
      <dgm:t>
        <a:bodyPr/>
        <a:lstStyle/>
        <a:p>
          <a:endParaRPr lang="ru-RU"/>
        </a:p>
      </dgm:t>
    </dgm:pt>
    <dgm:pt modelId="{51BAF791-3DD0-4818-9A66-9C77147FDF68}" type="pres">
      <dgm:prSet presAssocID="{447D1991-BE8E-43D1-8609-0FFFE69046AB}" presName="childText" presStyleLbl="revTx" presStyleIdx="0" presStyleCnt="1">
        <dgm:presLayoutVars>
          <dgm:bulletEnabled val="1"/>
        </dgm:presLayoutVars>
      </dgm:prSet>
      <dgm:spPr/>
      <dgm:t>
        <a:bodyPr/>
        <a:lstStyle/>
        <a:p>
          <a:endParaRPr lang="ru-RU"/>
        </a:p>
      </dgm:t>
    </dgm:pt>
  </dgm:ptLst>
  <dgm:cxnLst>
    <dgm:cxn modelId="{7BF748BC-2868-4C98-A9DC-E54D6F3E6648}" type="presOf" srcId="{E62AAD91-4569-4234-BF87-4A2276661F25}" destId="{51BAF791-3DD0-4818-9A66-9C77147FDF68}" srcOrd="0" destOrd="1" presId="urn:microsoft.com/office/officeart/2005/8/layout/vList2"/>
    <dgm:cxn modelId="{6C14897C-F8CD-4470-A253-E9BCBC18A0B0}" type="presOf" srcId="{447D1991-BE8E-43D1-8609-0FFFE69046AB}" destId="{C6C4E607-57F8-47BE-8EDA-8574CCC73161}" srcOrd="0" destOrd="0" presId="urn:microsoft.com/office/officeart/2005/8/layout/vList2"/>
    <dgm:cxn modelId="{1053EFCB-74C3-409C-87A4-227327C7C5F6}" type="presOf" srcId="{0A43577B-701D-424B-89D1-42E220245136}" destId="{51BAF791-3DD0-4818-9A66-9C77147FDF68}" srcOrd="0" destOrd="0" presId="urn:microsoft.com/office/officeart/2005/8/layout/vList2"/>
    <dgm:cxn modelId="{6B6359E2-CC63-4110-8AFC-909DECD3F097}" srcId="{A0298502-E9C5-46ED-8587-2E0686208425}" destId="{5AC07452-FBF2-4AC5-9A84-3EEDF4C47E76}" srcOrd="0" destOrd="0" parTransId="{6B671E28-1A1A-4C15-8A2E-1CA16E9C147F}" sibTransId="{E5ED1D3B-8D7F-4B8D-8E43-B592658047A3}"/>
    <dgm:cxn modelId="{54AFA33A-A624-4D2E-92E7-5F1B4C6CC2F5}" srcId="{447D1991-BE8E-43D1-8609-0FFFE69046AB}" destId="{E62AAD91-4569-4234-BF87-4A2276661F25}" srcOrd="1" destOrd="0" parTransId="{AF6EF1A5-739B-497A-8C74-6B41DA52A720}" sibTransId="{A7877026-F854-4458-BB86-65565A60E494}"/>
    <dgm:cxn modelId="{2719B148-B2B0-4F4D-BEEF-8FDEB5287F8C}" type="presOf" srcId="{5AC07452-FBF2-4AC5-9A84-3EEDF4C47E76}" destId="{184A3F15-9840-42EC-A26F-F835069AD5AA}" srcOrd="0" destOrd="0" presId="urn:microsoft.com/office/officeart/2005/8/layout/vList2"/>
    <dgm:cxn modelId="{F79C6A2A-5375-4D4E-84A6-ED808A1862E9}" srcId="{A0298502-E9C5-46ED-8587-2E0686208425}" destId="{447D1991-BE8E-43D1-8609-0FFFE69046AB}" srcOrd="1" destOrd="0" parTransId="{4F2E6AA7-C306-48A3-9C29-DF28167B5108}" sibTransId="{1C5BB18E-0C10-453E-85E8-049CEB7F9A59}"/>
    <dgm:cxn modelId="{2F7BA79E-0885-4B94-95DB-1C0BAB0387D1}" type="presOf" srcId="{A0298502-E9C5-46ED-8587-2E0686208425}" destId="{9A5FC084-C5E0-4DD8-8021-8BBB4633D711}" srcOrd="0" destOrd="0" presId="urn:microsoft.com/office/officeart/2005/8/layout/vList2"/>
    <dgm:cxn modelId="{258EF828-9C59-4477-B914-85B0BF7E1777}" srcId="{447D1991-BE8E-43D1-8609-0FFFE69046AB}" destId="{6D49E20D-4688-403B-9561-0A3EEFB82DF8}" srcOrd="2" destOrd="0" parTransId="{95861D75-AAED-4E0D-840B-B32B5F6344D9}" sibTransId="{16CB7572-3B83-46EA-AED4-ACAB6B15730F}"/>
    <dgm:cxn modelId="{38B26813-89DE-4ECF-B4FF-0A1E26B104AA}" srcId="{447D1991-BE8E-43D1-8609-0FFFE69046AB}" destId="{0A43577B-701D-424B-89D1-42E220245136}" srcOrd="0" destOrd="0" parTransId="{87BED306-6B83-4622-BFEC-F9F49D7FEF60}" sibTransId="{1FA8C3FE-DB16-4E59-88CF-F37857F17525}"/>
    <dgm:cxn modelId="{DFD553B9-7897-409D-8E53-04AE9E53A34D}" srcId="{447D1991-BE8E-43D1-8609-0FFFE69046AB}" destId="{F8A33C6C-12EE-4350-A12A-0D7D6EC224FA}" srcOrd="3" destOrd="0" parTransId="{471FE9EB-B549-4BFC-AB35-3D23A8053DCA}" sibTransId="{0827A61C-1650-4379-9471-33936E4266DB}"/>
    <dgm:cxn modelId="{9AD90BA4-F6BE-435C-ABC0-A659762D89AE}" type="presOf" srcId="{6D49E20D-4688-403B-9561-0A3EEFB82DF8}" destId="{51BAF791-3DD0-4818-9A66-9C77147FDF68}" srcOrd="0" destOrd="2" presId="urn:microsoft.com/office/officeart/2005/8/layout/vList2"/>
    <dgm:cxn modelId="{7848F3F8-0D73-4868-9B2F-F8D0FB4BED99}" type="presOf" srcId="{F8A33C6C-12EE-4350-A12A-0D7D6EC224FA}" destId="{51BAF791-3DD0-4818-9A66-9C77147FDF68}" srcOrd="0" destOrd="3" presId="urn:microsoft.com/office/officeart/2005/8/layout/vList2"/>
    <dgm:cxn modelId="{CD07610B-B923-4924-B00A-6B1E7601FE1A}" type="presParOf" srcId="{9A5FC084-C5E0-4DD8-8021-8BBB4633D711}" destId="{184A3F15-9840-42EC-A26F-F835069AD5AA}" srcOrd="0" destOrd="0" presId="urn:microsoft.com/office/officeart/2005/8/layout/vList2"/>
    <dgm:cxn modelId="{CFA925E8-1F7A-4217-BD76-17DC36613770}" type="presParOf" srcId="{9A5FC084-C5E0-4DD8-8021-8BBB4633D711}" destId="{08357E0B-E869-40C6-A4B6-1DD359593690}" srcOrd="1" destOrd="0" presId="urn:microsoft.com/office/officeart/2005/8/layout/vList2"/>
    <dgm:cxn modelId="{7B91D54D-61DE-40FF-AD41-584C17442713}" type="presParOf" srcId="{9A5FC084-C5E0-4DD8-8021-8BBB4633D711}" destId="{C6C4E607-57F8-47BE-8EDA-8574CCC73161}" srcOrd="2" destOrd="0" presId="urn:microsoft.com/office/officeart/2005/8/layout/vList2"/>
    <dgm:cxn modelId="{56789F1F-A4AE-4A40-AEC0-3274400E2828}" type="presParOf" srcId="{9A5FC084-C5E0-4DD8-8021-8BBB4633D711}" destId="{51BAF791-3DD0-4818-9A66-9C77147FDF6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29D7140-3807-44CF-BF02-B29B8220CE58}" type="doc">
      <dgm:prSet loTypeId="urn:microsoft.com/office/officeart/2005/8/layout/hProcess9" loCatId="process" qsTypeId="urn:microsoft.com/office/officeart/2005/8/quickstyle/simple1" qsCatId="simple" csTypeId="urn:microsoft.com/office/officeart/2005/8/colors/accent6_1" csCatId="accent6"/>
      <dgm:spPr/>
      <dgm:t>
        <a:bodyPr/>
        <a:lstStyle/>
        <a:p>
          <a:endParaRPr lang="ru-RU"/>
        </a:p>
      </dgm:t>
    </dgm:pt>
    <dgm:pt modelId="{5F09D554-B35A-4FD7-ACA4-33096C0F040B}">
      <dgm:prSet/>
      <dgm:spPr/>
      <dgm:t>
        <a:bodyPr/>
        <a:lstStyle/>
        <a:p>
          <a:pPr rtl="0"/>
          <a:r>
            <a:rPr lang="ru-RU" smtClean="0"/>
            <a:t>Шикізатты көп мөлшерде қажет ететін ұстастыратын материалдар өндірісі шикізат базаларына жақын орналасады. Қабырғалық материалдар шығаратын кәсіпорындардың орналасуы өнімнің тасымалдауға жарамдылығына байланысты. Олар шикізатқа (кірпіш шығару) немесе тұтынушыға (бетон және темір-бетон өндірісі) бағытталады.</a:t>
          </a:r>
          <a:endParaRPr lang="ru-RU"/>
        </a:p>
      </dgm:t>
    </dgm:pt>
    <dgm:pt modelId="{AFFE7330-D85A-4C32-8CC0-6F0E3D5D67B4}" type="parTrans" cxnId="{4599148F-8D6D-45AA-8A94-1AD2DEA346B2}">
      <dgm:prSet/>
      <dgm:spPr/>
      <dgm:t>
        <a:bodyPr/>
        <a:lstStyle/>
        <a:p>
          <a:endParaRPr lang="ru-RU"/>
        </a:p>
      </dgm:t>
    </dgm:pt>
    <dgm:pt modelId="{B9ADD913-3906-4E1B-9DAF-0D286BF09B82}" type="sibTrans" cxnId="{4599148F-8D6D-45AA-8A94-1AD2DEA346B2}">
      <dgm:prSet/>
      <dgm:spPr/>
      <dgm:t>
        <a:bodyPr/>
        <a:lstStyle/>
        <a:p>
          <a:endParaRPr lang="ru-RU"/>
        </a:p>
      </dgm:t>
    </dgm:pt>
    <dgm:pt modelId="{F99BB93C-BFB5-4818-8893-E5D527575FE6}" type="pres">
      <dgm:prSet presAssocID="{D29D7140-3807-44CF-BF02-B29B8220CE58}" presName="CompostProcess" presStyleCnt="0">
        <dgm:presLayoutVars>
          <dgm:dir/>
          <dgm:resizeHandles val="exact"/>
        </dgm:presLayoutVars>
      </dgm:prSet>
      <dgm:spPr/>
      <dgm:t>
        <a:bodyPr/>
        <a:lstStyle/>
        <a:p>
          <a:endParaRPr lang="ru-RU"/>
        </a:p>
      </dgm:t>
    </dgm:pt>
    <dgm:pt modelId="{D43D654C-DD0F-462B-815C-AE0AC699F411}" type="pres">
      <dgm:prSet presAssocID="{D29D7140-3807-44CF-BF02-B29B8220CE58}" presName="arrow" presStyleLbl="bgShp" presStyleIdx="0" presStyleCnt="1"/>
      <dgm:spPr/>
    </dgm:pt>
    <dgm:pt modelId="{1F77469D-C800-44EE-AB3A-66A767A21E59}" type="pres">
      <dgm:prSet presAssocID="{D29D7140-3807-44CF-BF02-B29B8220CE58}" presName="linearProcess" presStyleCnt="0"/>
      <dgm:spPr/>
    </dgm:pt>
    <dgm:pt modelId="{F9BC72D9-4924-4CFF-8FFC-C09320462CAB}" type="pres">
      <dgm:prSet presAssocID="{5F09D554-B35A-4FD7-ACA4-33096C0F040B}" presName="textNode" presStyleLbl="node1" presStyleIdx="0" presStyleCnt="1">
        <dgm:presLayoutVars>
          <dgm:bulletEnabled val="1"/>
        </dgm:presLayoutVars>
      </dgm:prSet>
      <dgm:spPr/>
      <dgm:t>
        <a:bodyPr/>
        <a:lstStyle/>
        <a:p>
          <a:endParaRPr lang="ru-RU"/>
        </a:p>
      </dgm:t>
    </dgm:pt>
  </dgm:ptLst>
  <dgm:cxnLst>
    <dgm:cxn modelId="{C7680FD4-924A-43C2-9698-B7B9C8459AC0}" type="presOf" srcId="{D29D7140-3807-44CF-BF02-B29B8220CE58}" destId="{F99BB93C-BFB5-4818-8893-E5D527575FE6}" srcOrd="0" destOrd="0" presId="urn:microsoft.com/office/officeart/2005/8/layout/hProcess9"/>
    <dgm:cxn modelId="{4599148F-8D6D-45AA-8A94-1AD2DEA346B2}" srcId="{D29D7140-3807-44CF-BF02-B29B8220CE58}" destId="{5F09D554-B35A-4FD7-ACA4-33096C0F040B}" srcOrd="0" destOrd="0" parTransId="{AFFE7330-D85A-4C32-8CC0-6F0E3D5D67B4}" sibTransId="{B9ADD913-3906-4E1B-9DAF-0D286BF09B82}"/>
    <dgm:cxn modelId="{B8B3B839-5BC5-47C0-8ED9-C52F95975B1F}" type="presOf" srcId="{5F09D554-B35A-4FD7-ACA4-33096C0F040B}" destId="{F9BC72D9-4924-4CFF-8FFC-C09320462CAB}" srcOrd="0" destOrd="0" presId="urn:microsoft.com/office/officeart/2005/8/layout/hProcess9"/>
    <dgm:cxn modelId="{CD16979C-BC1B-4D3D-8CE9-6F63B64E722F}" type="presParOf" srcId="{F99BB93C-BFB5-4818-8893-E5D527575FE6}" destId="{D43D654C-DD0F-462B-815C-AE0AC699F411}" srcOrd="0" destOrd="0" presId="urn:microsoft.com/office/officeart/2005/8/layout/hProcess9"/>
    <dgm:cxn modelId="{036159CF-A24E-4B76-A341-CA1BA7762139}" type="presParOf" srcId="{F99BB93C-BFB5-4818-8893-E5D527575FE6}" destId="{1F77469D-C800-44EE-AB3A-66A767A21E59}" srcOrd="1" destOrd="0" presId="urn:microsoft.com/office/officeart/2005/8/layout/hProcess9"/>
    <dgm:cxn modelId="{D04E1C75-4A44-4049-A88D-8153C8A9059D}" type="presParOf" srcId="{1F77469D-C800-44EE-AB3A-66A767A21E59}" destId="{F9BC72D9-4924-4CFF-8FFC-C09320462CAB}"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2A96AF2-E36A-41B1-B215-5AD7E721A98F}" type="doc">
      <dgm:prSet loTypeId="urn:microsoft.com/office/officeart/2005/8/layout/hProcess11" loCatId="process" qsTypeId="urn:microsoft.com/office/officeart/2005/8/quickstyle/simple1" qsCatId="simple" csTypeId="urn:microsoft.com/office/officeart/2005/8/colors/accent6_1" csCatId="accent6"/>
      <dgm:spPr/>
      <dgm:t>
        <a:bodyPr/>
        <a:lstStyle/>
        <a:p>
          <a:endParaRPr lang="ru-RU"/>
        </a:p>
      </dgm:t>
    </dgm:pt>
    <dgm:pt modelId="{70341A70-895D-4077-AE3F-3D4CD8C5BC72}">
      <dgm:prSet/>
      <dgm:spPr/>
      <dgm:t>
        <a:bodyPr/>
        <a:lstStyle/>
        <a:p>
          <a:pPr rtl="0"/>
          <a:r>
            <a:rPr lang="ru-RU" smtClean="0">
              <a:solidFill>
                <a:schemeClr val="accent6">
                  <a:lumMod val="75000"/>
                </a:schemeClr>
              </a:solidFill>
            </a:rPr>
            <a:t>Ұстастыратын материалдар ішінде басты рөл атқаратын </a:t>
          </a:r>
          <a:r>
            <a:rPr lang="ru-RU" b="1" smtClean="0">
              <a:solidFill>
                <a:schemeClr val="accent6">
                  <a:lumMod val="75000"/>
                </a:schemeClr>
              </a:solidFill>
            </a:rPr>
            <a:t>цемент</a:t>
          </a:r>
          <a:r>
            <a:rPr lang="ru-RU" smtClean="0">
              <a:solidFill>
                <a:schemeClr val="accent6">
                  <a:lumMod val="75000"/>
                </a:schemeClr>
              </a:solidFill>
            </a:rPr>
            <a:t> болып табылады.</a:t>
          </a:r>
          <a:endParaRPr lang="ru-RU">
            <a:solidFill>
              <a:schemeClr val="accent6">
                <a:lumMod val="75000"/>
              </a:schemeClr>
            </a:solidFill>
          </a:endParaRPr>
        </a:p>
      </dgm:t>
    </dgm:pt>
    <dgm:pt modelId="{106B230A-861E-47BA-9A9D-AE9BF4E5BC49}" type="parTrans" cxnId="{B33DEBF2-FABF-47F6-89BA-9DBBAA579F3E}">
      <dgm:prSet/>
      <dgm:spPr/>
      <dgm:t>
        <a:bodyPr/>
        <a:lstStyle/>
        <a:p>
          <a:endParaRPr lang="ru-RU">
            <a:solidFill>
              <a:schemeClr val="accent6">
                <a:lumMod val="75000"/>
              </a:schemeClr>
            </a:solidFill>
          </a:endParaRPr>
        </a:p>
      </dgm:t>
    </dgm:pt>
    <dgm:pt modelId="{835D4C47-3A42-43F5-A226-2F0E01400540}" type="sibTrans" cxnId="{B33DEBF2-FABF-47F6-89BA-9DBBAA579F3E}">
      <dgm:prSet/>
      <dgm:spPr/>
      <dgm:t>
        <a:bodyPr/>
        <a:lstStyle/>
        <a:p>
          <a:endParaRPr lang="ru-RU">
            <a:solidFill>
              <a:schemeClr val="accent6">
                <a:lumMod val="75000"/>
              </a:schemeClr>
            </a:solidFill>
          </a:endParaRPr>
        </a:p>
      </dgm:t>
    </dgm:pt>
    <dgm:pt modelId="{823719EC-9579-44E2-B6DF-1078781038AE}">
      <dgm:prSet/>
      <dgm:spPr/>
      <dgm:t>
        <a:bodyPr/>
        <a:lstStyle/>
        <a:p>
          <a:pPr rtl="0"/>
          <a:r>
            <a:rPr lang="ru-RU" smtClean="0">
              <a:solidFill>
                <a:schemeClr val="accent6">
                  <a:lumMod val="75000"/>
                </a:schemeClr>
              </a:solidFill>
            </a:rPr>
            <a:t>Оның өндірісіне әктас пен саз қажет. Оларды ұсақтап араластырғаннан кейін, айналып тұратын ұзын (100 м дейін) пештерде күйдіреді. Алынған өнімді ұнтақтап, цемент шығарады.</a:t>
          </a:r>
          <a:endParaRPr lang="ru-RU">
            <a:solidFill>
              <a:schemeClr val="accent6">
                <a:lumMod val="75000"/>
              </a:schemeClr>
            </a:solidFill>
          </a:endParaRPr>
        </a:p>
      </dgm:t>
    </dgm:pt>
    <dgm:pt modelId="{7EA76796-709F-4A44-9B55-D24999229374}" type="parTrans" cxnId="{2FB88799-5B56-4B9C-9F7A-99DD5DE8FB59}">
      <dgm:prSet/>
      <dgm:spPr/>
      <dgm:t>
        <a:bodyPr/>
        <a:lstStyle/>
        <a:p>
          <a:endParaRPr lang="ru-RU">
            <a:solidFill>
              <a:schemeClr val="accent6">
                <a:lumMod val="75000"/>
              </a:schemeClr>
            </a:solidFill>
          </a:endParaRPr>
        </a:p>
      </dgm:t>
    </dgm:pt>
    <dgm:pt modelId="{D995D642-8861-4A11-B7F5-DE3F3477F4B8}" type="sibTrans" cxnId="{2FB88799-5B56-4B9C-9F7A-99DD5DE8FB59}">
      <dgm:prSet/>
      <dgm:spPr/>
      <dgm:t>
        <a:bodyPr/>
        <a:lstStyle/>
        <a:p>
          <a:endParaRPr lang="ru-RU">
            <a:solidFill>
              <a:schemeClr val="accent6">
                <a:lumMod val="75000"/>
              </a:schemeClr>
            </a:solidFill>
          </a:endParaRPr>
        </a:p>
      </dgm:t>
    </dgm:pt>
    <dgm:pt modelId="{DB1424BA-10A7-42F5-8023-2FB40F58783D}">
      <dgm:prSet/>
      <dgm:spPr/>
      <dgm:t>
        <a:bodyPr/>
        <a:lstStyle/>
        <a:p>
          <a:pPr rtl="0"/>
          <a:r>
            <a:rPr lang="ru-RU" smtClean="0">
              <a:solidFill>
                <a:schemeClr val="accent6">
                  <a:lumMod val="75000"/>
                </a:schemeClr>
              </a:solidFill>
            </a:rPr>
            <a:t>1 т цементке 1,5 т шикізат жүмсалады. Сондықтан, барлық цемент зауыттары шикізат кенорындарының маңында орналастырылады.</a:t>
          </a:r>
          <a:endParaRPr lang="ru-RU">
            <a:solidFill>
              <a:schemeClr val="accent6">
                <a:lumMod val="75000"/>
              </a:schemeClr>
            </a:solidFill>
          </a:endParaRPr>
        </a:p>
      </dgm:t>
    </dgm:pt>
    <dgm:pt modelId="{C22562E6-8EE0-4784-9A26-0272045A9E2E}" type="parTrans" cxnId="{A4F8EC51-8180-471D-A57E-698A63507CF1}">
      <dgm:prSet/>
      <dgm:spPr/>
      <dgm:t>
        <a:bodyPr/>
        <a:lstStyle/>
        <a:p>
          <a:endParaRPr lang="ru-RU">
            <a:solidFill>
              <a:schemeClr val="accent6">
                <a:lumMod val="75000"/>
              </a:schemeClr>
            </a:solidFill>
          </a:endParaRPr>
        </a:p>
      </dgm:t>
    </dgm:pt>
    <dgm:pt modelId="{4C900266-D43A-4B09-8316-8617E516CF13}" type="sibTrans" cxnId="{A4F8EC51-8180-471D-A57E-698A63507CF1}">
      <dgm:prSet/>
      <dgm:spPr/>
      <dgm:t>
        <a:bodyPr/>
        <a:lstStyle/>
        <a:p>
          <a:endParaRPr lang="ru-RU">
            <a:solidFill>
              <a:schemeClr val="accent6">
                <a:lumMod val="75000"/>
              </a:schemeClr>
            </a:solidFill>
          </a:endParaRPr>
        </a:p>
      </dgm:t>
    </dgm:pt>
    <dgm:pt modelId="{7FD02B5E-8F4F-41B7-9429-8382DA5984DF}" type="pres">
      <dgm:prSet presAssocID="{F2A96AF2-E36A-41B1-B215-5AD7E721A98F}" presName="Name0" presStyleCnt="0">
        <dgm:presLayoutVars>
          <dgm:dir/>
          <dgm:resizeHandles val="exact"/>
        </dgm:presLayoutVars>
      </dgm:prSet>
      <dgm:spPr/>
      <dgm:t>
        <a:bodyPr/>
        <a:lstStyle/>
        <a:p>
          <a:endParaRPr lang="ru-RU"/>
        </a:p>
      </dgm:t>
    </dgm:pt>
    <dgm:pt modelId="{12F8DCDE-0312-4E62-AC17-1639195FDAC9}" type="pres">
      <dgm:prSet presAssocID="{F2A96AF2-E36A-41B1-B215-5AD7E721A98F}" presName="arrow" presStyleLbl="bgShp" presStyleIdx="0" presStyleCnt="1"/>
      <dgm:spPr/>
    </dgm:pt>
    <dgm:pt modelId="{CE73DCF6-0B0F-4DDC-A208-1E04DFDEF122}" type="pres">
      <dgm:prSet presAssocID="{F2A96AF2-E36A-41B1-B215-5AD7E721A98F}" presName="points" presStyleCnt="0"/>
      <dgm:spPr/>
    </dgm:pt>
    <dgm:pt modelId="{9942B03B-BA21-49FD-838E-5A58385B51AD}" type="pres">
      <dgm:prSet presAssocID="{70341A70-895D-4077-AE3F-3D4CD8C5BC72}" presName="compositeA" presStyleCnt="0"/>
      <dgm:spPr/>
    </dgm:pt>
    <dgm:pt modelId="{4F698A17-E63F-4BD3-A237-4D65F6CE9272}" type="pres">
      <dgm:prSet presAssocID="{70341A70-895D-4077-AE3F-3D4CD8C5BC72}" presName="textA" presStyleLbl="revTx" presStyleIdx="0" presStyleCnt="3">
        <dgm:presLayoutVars>
          <dgm:bulletEnabled val="1"/>
        </dgm:presLayoutVars>
      </dgm:prSet>
      <dgm:spPr/>
      <dgm:t>
        <a:bodyPr/>
        <a:lstStyle/>
        <a:p>
          <a:endParaRPr lang="ru-RU"/>
        </a:p>
      </dgm:t>
    </dgm:pt>
    <dgm:pt modelId="{488A8D1C-04FB-4DA2-A1A8-F8B3C9AE340D}" type="pres">
      <dgm:prSet presAssocID="{70341A70-895D-4077-AE3F-3D4CD8C5BC72}" presName="circleA" presStyleLbl="node1" presStyleIdx="0" presStyleCnt="3"/>
      <dgm:spPr/>
    </dgm:pt>
    <dgm:pt modelId="{4369124A-45DF-4688-A3F9-73394409D8B4}" type="pres">
      <dgm:prSet presAssocID="{70341A70-895D-4077-AE3F-3D4CD8C5BC72}" presName="spaceA" presStyleCnt="0"/>
      <dgm:spPr/>
    </dgm:pt>
    <dgm:pt modelId="{D3085664-87E9-4998-8528-52333039A3FE}" type="pres">
      <dgm:prSet presAssocID="{835D4C47-3A42-43F5-A226-2F0E01400540}" presName="space" presStyleCnt="0"/>
      <dgm:spPr/>
    </dgm:pt>
    <dgm:pt modelId="{8F4BC3C1-53E5-4A19-A9ED-5B3943D1E5F4}" type="pres">
      <dgm:prSet presAssocID="{823719EC-9579-44E2-B6DF-1078781038AE}" presName="compositeB" presStyleCnt="0"/>
      <dgm:spPr/>
    </dgm:pt>
    <dgm:pt modelId="{AEEE0800-06C7-4B61-80FA-21E61F0AF53D}" type="pres">
      <dgm:prSet presAssocID="{823719EC-9579-44E2-B6DF-1078781038AE}" presName="textB" presStyleLbl="revTx" presStyleIdx="1" presStyleCnt="3">
        <dgm:presLayoutVars>
          <dgm:bulletEnabled val="1"/>
        </dgm:presLayoutVars>
      </dgm:prSet>
      <dgm:spPr/>
      <dgm:t>
        <a:bodyPr/>
        <a:lstStyle/>
        <a:p>
          <a:endParaRPr lang="ru-RU"/>
        </a:p>
      </dgm:t>
    </dgm:pt>
    <dgm:pt modelId="{383D4629-A6C9-48FF-83A1-CADBFCAEBF16}" type="pres">
      <dgm:prSet presAssocID="{823719EC-9579-44E2-B6DF-1078781038AE}" presName="circleB" presStyleLbl="node1" presStyleIdx="1" presStyleCnt="3"/>
      <dgm:spPr/>
    </dgm:pt>
    <dgm:pt modelId="{53418CCD-1C58-4AF5-9CB5-55F485541AA5}" type="pres">
      <dgm:prSet presAssocID="{823719EC-9579-44E2-B6DF-1078781038AE}" presName="spaceB" presStyleCnt="0"/>
      <dgm:spPr/>
    </dgm:pt>
    <dgm:pt modelId="{6265C92B-067A-44BA-9388-D85472D9EE52}" type="pres">
      <dgm:prSet presAssocID="{D995D642-8861-4A11-B7F5-DE3F3477F4B8}" presName="space" presStyleCnt="0"/>
      <dgm:spPr/>
    </dgm:pt>
    <dgm:pt modelId="{EC4C7041-F873-4504-ADA5-B87561544E6D}" type="pres">
      <dgm:prSet presAssocID="{DB1424BA-10A7-42F5-8023-2FB40F58783D}" presName="compositeA" presStyleCnt="0"/>
      <dgm:spPr/>
    </dgm:pt>
    <dgm:pt modelId="{3CD6CBFF-0E85-461B-8DEC-B8591F425707}" type="pres">
      <dgm:prSet presAssocID="{DB1424BA-10A7-42F5-8023-2FB40F58783D}" presName="textA" presStyleLbl="revTx" presStyleIdx="2" presStyleCnt="3">
        <dgm:presLayoutVars>
          <dgm:bulletEnabled val="1"/>
        </dgm:presLayoutVars>
      </dgm:prSet>
      <dgm:spPr/>
      <dgm:t>
        <a:bodyPr/>
        <a:lstStyle/>
        <a:p>
          <a:endParaRPr lang="ru-RU"/>
        </a:p>
      </dgm:t>
    </dgm:pt>
    <dgm:pt modelId="{BFADA984-622C-404D-A535-8DE90FCE19F6}" type="pres">
      <dgm:prSet presAssocID="{DB1424BA-10A7-42F5-8023-2FB40F58783D}" presName="circleA" presStyleLbl="node1" presStyleIdx="2" presStyleCnt="3"/>
      <dgm:spPr/>
    </dgm:pt>
    <dgm:pt modelId="{B1060C2E-E246-4627-870D-6E93B716599B}" type="pres">
      <dgm:prSet presAssocID="{DB1424BA-10A7-42F5-8023-2FB40F58783D}" presName="spaceA" presStyleCnt="0"/>
      <dgm:spPr/>
    </dgm:pt>
  </dgm:ptLst>
  <dgm:cxnLst>
    <dgm:cxn modelId="{B33DEBF2-FABF-47F6-89BA-9DBBAA579F3E}" srcId="{F2A96AF2-E36A-41B1-B215-5AD7E721A98F}" destId="{70341A70-895D-4077-AE3F-3D4CD8C5BC72}" srcOrd="0" destOrd="0" parTransId="{106B230A-861E-47BA-9A9D-AE9BF4E5BC49}" sibTransId="{835D4C47-3A42-43F5-A226-2F0E01400540}"/>
    <dgm:cxn modelId="{91B00686-9B64-4491-8202-30252212CDE3}" type="presOf" srcId="{F2A96AF2-E36A-41B1-B215-5AD7E721A98F}" destId="{7FD02B5E-8F4F-41B7-9429-8382DA5984DF}" srcOrd="0" destOrd="0" presId="urn:microsoft.com/office/officeart/2005/8/layout/hProcess11"/>
    <dgm:cxn modelId="{D73DC1F2-CCDE-4969-B2C3-184DC4D14D7A}" type="presOf" srcId="{823719EC-9579-44E2-B6DF-1078781038AE}" destId="{AEEE0800-06C7-4B61-80FA-21E61F0AF53D}" srcOrd="0" destOrd="0" presId="urn:microsoft.com/office/officeart/2005/8/layout/hProcess11"/>
    <dgm:cxn modelId="{A4F8EC51-8180-471D-A57E-698A63507CF1}" srcId="{F2A96AF2-E36A-41B1-B215-5AD7E721A98F}" destId="{DB1424BA-10A7-42F5-8023-2FB40F58783D}" srcOrd="2" destOrd="0" parTransId="{C22562E6-8EE0-4784-9A26-0272045A9E2E}" sibTransId="{4C900266-D43A-4B09-8316-8617E516CF13}"/>
    <dgm:cxn modelId="{2FB88799-5B56-4B9C-9F7A-99DD5DE8FB59}" srcId="{F2A96AF2-E36A-41B1-B215-5AD7E721A98F}" destId="{823719EC-9579-44E2-B6DF-1078781038AE}" srcOrd="1" destOrd="0" parTransId="{7EA76796-709F-4A44-9B55-D24999229374}" sibTransId="{D995D642-8861-4A11-B7F5-DE3F3477F4B8}"/>
    <dgm:cxn modelId="{CD5A74A9-E5E0-4217-BC2D-C706940101AA}" type="presOf" srcId="{DB1424BA-10A7-42F5-8023-2FB40F58783D}" destId="{3CD6CBFF-0E85-461B-8DEC-B8591F425707}" srcOrd="0" destOrd="0" presId="urn:microsoft.com/office/officeart/2005/8/layout/hProcess11"/>
    <dgm:cxn modelId="{910B9B83-976A-4156-BE19-C604FF74D669}" type="presOf" srcId="{70341A70-895D-4077-AE3F-3D4CD8C5BC72}" destId="{4F698A17-E63F-4BD3-A237-4D65F6CE9272}" srcOrd="0" destOrd="0" presId="urn:microsoft.com/office/officeart/2005/8/layout/hProcess11"/>
    <dgm:cxn modelId="{A40F81AE-5BAB-4F5C-B7E1-9FC37D01B550}" type="presParOf" srcId="{7FD02B5E-8F4F-41B7-9429-8382DA5984DF}" destId="{12F8DCDE-0312-4E62-AC17-1639195FDAC9}" srcOrd="0" destOrd="0" presId="urn:microsoft.com/office/officeart/2005/8/layout/hProcess11"/>
    <dgm:cxn modelId="{9AC9D24F-63A4-4554-B252-84061FD45989}" type="presParOf" srcId="{7FD02B5E-8F4F-41B7-9429-8382DA5984DF}" destId="{CE73DCF6-0B0F-4DDC-A208-1E04DFDEF122}" srcOrd="1" destOrd="0" presId="urn:microsoft.com/office/officeart/2005/8/layout/hProcess11"/>
    <dgm:cxn modelId="{1F4E1307-220B-4A4F-AACF-A61B02A30EDD}" type="presParOf" srcId="{CE73DCF6-0B0F-4DDC-A208-1E04DFDEF122}" destId="{9942B03B-BA21-49FD-838E-5A58385B51AD}" srcOrd="0" destOrd="0" presId="urn:microsoft.com/office/officeart/2005/8/layout/hProcess11"/>
    <dgm:cxn modelId="{C3C0955B-EFF8-41E1-ABE2-222D32A26414}" type="presParOf" srcId="{9942B03B-BA21-49FD-838E-5A58385B51AD}" destId="{4F698A17-E63F-4BD3-A237-4D65F6CE9272}" srcOrd="0" destOrd="0" presId="urn:microsoft.com/office/officeart/2005/8/layout/hProcess11"/>
    <dgm:cxn modelId="{49C5DF50-5118-4EA4-9254-D47917668010}" type="presParOf" srcId="{9942B03B-BA21-49FD-838E-5A58385B51AD}" destId="{488A8D1C-04FB-4DA2-A1A8-F8B3C9AE340D}" srcOrd="1" destOrd="0" presId="urn:microsoft.com/office/officeart/2005/8/layout/hProcess11"/>
    <dgm:cxn modelId="{24520FAE-4C78-485A-BF57-BC0F472BFB91}" type="presParOf" srcId="{9942B03B-BA21-49FD-838E-5A58385B51AD}" destId="{4369124A-45DF-4688-A3F9-73394409D8B4}" srcOrd="2" destOrd="0" presId="urn:microsoft.com/office/officeart/2005/8/layout/hProcess11"/>
    <dgm:cxn modelId="{F2E5532B-56D8-4B5C-A22F-AA46660F9333}" type="presParOf" srcId="{CE73DCF6-0B0F-4DDC-A208-1E04DFDEF122}" destId="{D3085664-87E9-4998-8528-52333039A3FE}" srcOrd="1" destOrd="0" presId="urn:microsoft.com/office/officeart/2005/8/layout/hProcess11"/>
    <dgm:cxn modelId="{7B26219C-E5C4-4986-8A0D-1CF6FEA92AB8}" type="presParOf" srcId="{CE73DCF6-0B0F-4DDC-A208-1E04DFDEF122}" destId="{8F4BC3C1-53E5-4A19-A9ED-5B3943D1E5F4}" srcOrd="2" destOrd="0" presId="urn:microsoft.com/office/officeart/2005/8/layout/hProcess11"/>
    <dgm:cxn modelId="{BA4DD7EF-1B84-4655-AA77-3CF6226B998D}" type="presParOf" srcId="{8F4BC3C1-53E5-4A19-A9ED-5B3943D1E5F4}" destId="{AEEE0800-06C7-4B61-80FA-21E61F0AF53D}" srcOrd="0" destOrd="0" presId="urn:microsoft.com/office/officeart/2005/8/layout/hProcess11"/>
    <dgm:cxn modelId="{C52B7A5E-1AEF-4BA6-A49F-70861836FB15}" type="presParOf" srcId="{8F4BC3C1-53E5-4A19-A9ED-5B3943D1E5F4}" destId="{383D4629-A6C9-48FF-83A1-CADBFCAEBF16}" srcOrd="1" destOrd="0" presId="urn:microsoft.com/office/officeart/2005/8/layout/hProcess11"/>
    <dgm:cxn modelId="{47DB9CF1-18F6-4568-B696-0FF6F8DA1354}" type="presParOf" srcId="{8F4BC3C1-53E5-4A19-A9ED-5B3943D1E5F4}" destId="{53418CCD-1C58-4AF5-9CB5-55F485541AA5}" srcOrd="2" destOrd="0" presId="urn:microsoft.com/office/officeart/2005/8/layout/hProcess11"/>
    <dgm:cxn modelId="{F5741F98-7776-46B7-BFAC-A7F9921DC31B}" type="presParOf" srcId="{CE73DCF6-0B0F-4DDC-A208-1E04DFDEF122}" destId="{6265C92B-067A-44BA-9388-D85472D9EE52}" srcOrd="3" destOrd="0" presId="urn:microsoft.com/office/officeart/2005/8/layout/hProcess11"/>
    <dgm:cxn modelId="{E34041D6-F16D-4C73-96D9-8F9BBD447B2C}" type="presParOf" srcId="{CE73DCF6-0B0F-4DDC-A208-1E04DFDEF122}" destId="{EC4C7041-F873-4504-ADA5-B87561544E6D}" srcOrd="4" destOrd="0" presId="urn:microsoft.com/office/officeart/2005/8/layout/hProcess11"/>
    <dgm:cxn modelId="{34D61CE5-FF19-4B78-90A8-DDBE5EC78C59}" type="presParOf" srcId="{EC4C7041-F873-4504-ADA5-B87561544E6D}" destId="{3CD6CBFF-0E85-461B-8DEC-B8591F425707}" srcOrd="0" destOrd="0" presId="urn:microsoft.com/office/officeart/2005/8/layout/hProcess11"/>
    <dgm:cxn modelId="{185D9C6B-4EE3-45E2-A6BD-AAEC29E4D418}" type="presParOf" srcId="{EC4C7041-F873-4504-ADA5-B87561544E6D}" destId="{BFADA984-622C-404D-A535-8DE90FCE19F6}" srcOrd="1" destOrd="0" presId="urn:microsoft.com/office/officeart/2005/8/layout/hProcess11"/>
    <dgm:cxn modelId="{00C5FC1C-B36E-4537-B471-B4CEE682C304}" type="presParOf" srcId="{EC4C7041-F873-4504-ADA5-B87561544E6D}" destId="{B1060C2E-E246-4627-870D-6E93B716599B}"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611F006-812E-4136-860D-D4DFB3ECB6BA}" type="doc">
      <dgm:prSet loTypeId="urn:microsoft.com/office/officeart/2005/8/layout/chevron2" loCatId="process" qsTypeId="urn:microsoft.com/office/officeart/2005/8/quickstyle/simple1" qsCatId="simple" csTypeId="urn:microsoft.com/office/officeart/2005/8/colors/accent6_1" csCatId="accent6" phldr="1"/>
      <dgm:spPr/>
      <dgm:t>
        <a:bodyPr/>
        <a:lstStyle/>
        <a:p>
          <a:endParaRPr lang="ru-RU"/>
        </a:p>
      </dgm:t>
    </dgm:pt>
    <dgm:pt modelId="{26359CAE-64C2-4B54-87C9-EBC3F5964CC4}">
      <dgm:prSet/>
      <dgm:spPr/>
      <dgm:t>
        <a:bodyPr/>
        <a:lstStyle/>
        <a:p>
          <a:pPr algn="ctr" rtl="0"/>
          <a:r>
            <a:rPr lang="ru-RU" dirty="0" err="1" smtClean="0"/>
            <a:t>Әлемдік</a:t>
          </a:r>
          <a:r>
            <a:rPr lang="ru-RU" dirty="0" smtClean="0"/>
            <a:t> </a:t>
          </a:r>
          <a:r>
            <a:rPr lang="ru-RU" dirty="0" err="1" smtClean="0"/>
            <a:t>құрылыс</a:t>
          </a:r>
          <a:r>
            <a:rPr lang="ru-RU" dirty="0" smtClean="0"/>
            <a:t> </a:t>
          </a:r>
          <a:r>
            <a:rPr lang="ru-RU" dirty="0" err="1" smtClean="0"/>
            <a:t>нарығының</a:t>
          </a:r>
          <a:r>
            <a:rPr lang="ru-RU" dirty="0" smtClean="0"/>
            <a:t> даму </a:t>
          </a:r>
          <a:r>
            <a:rPr lang="ru-RU" dirty="0" err="1" smtClean="0"/>
            <a:t>перспективалары</a:t>
          </a:r>
          <a:r>
            <a:rPr lang="ru-RU" dirty="0" smtClean="0"/>
            <a:t> </a:t>
          </a:r>
          <a:r>
            <a:rPr lang="ru-RU" dirty="0" err="1" smtClean="0"/>
            <a:t>әлемдік</a:t>
          </a:r>
          <a:r>
            <a:rPr lang="ru-RU" dirty="0" smtClean="0"/>
            <a:t> экономика </a:t>
          </a:r>
          <a:r>
            <a:rPr lang="ru-RU" dirty="0" err="1" smtClean="0"/>
            <a:t>көлемінің</a:t>
          </a:r>
          <a:r>
            <a:rPr lang="ru-RU" dirty="0" smtClean="0"/>
            <a:t> </a:t>
          </a:r>
          <a:r>
            <a:rPr lang="ru-RU" dirty="0" err="1" smtClean="0"/>
            <a:t>өзгеруінің</a:t>
          </a:r>
          <a:r>
            <a:rPr lang="ru-RU" dirty="0" smtClean="0"/>
            <a:t> </a:t>
          </a:r>
          <a:r>
            <a:rPr lang="ru-RU" dirty="0" err="1" smtClean="0"/>
            <a:t>жалпы</a:t>
          </a:r>
          <a:r>
            <a:rPr lang="ru-RU" dirty="0" smtClean="0"/>
            <a:t> </a:t>
          </a:r>
          <a:r>
            <a:rPr lang="ru-RU" dirty="0" err="1" smtClean="0"/>
            <a:t>конъюнктурасына</a:t>
          </a:r>
          <a:r>
            <a:rPr lang="ru-RU" dirty="0" smtClean="0"/>
            <a:t> </a:t>
          </a:r>
          <a:r>
            <a:rPr lang="ru-RU" dirty="0" err="1" smtClean="0"/>
            <a:t>негізделеді</a:t>
          </a:r>
          <a:r>
            <a:rPr lang="ru-RU" dirty="0" smtClean="0"/>
            <a:t>. </a:t>
          </a:r>
          <a:r>
            <a:rPr lang="ru-RU" dirty="0" err="1" smtClean="0"/>
            <a:t>Сарапшылардың</a:t>
          </a:r>
          <a:r>
            <a:rPr lang="ru-RU" dirty="0" smtClean="0"/>
            <a:t> </a:t>
          </a:r>
          <a:r>
            <a:rPr lang="ru-RU" dirty="0" err="1" smtClean="0"/>
            <a:t>пікірінше</a:t>
          </a:r>
          <a:r>
            <a:rPr lang="ru-RU" dirty="0" smtClean="0"/>
            <a:t>, </a:t>
          </a:r>
          <a:r>
            <a:rPr lang="ru-RU" dirty="0" err="1" smtClean="0"/>
            <a:t>соңғы</a:t>
          </a:r>
          <a:r>
            <a:rPr lang="ru-RU" dirty="0" smtClean="0"/>
            <a:t> </a:t>
          </a:r>
          <a:r>
            <a:rPr lang="ru-RU" dirty="0" err="1" smtClean="0"/>
            <a:t>жылдары</a:t>
          </a:r>
          <a:r>
            <a:rPr lang="ru-RU" dirty="0" smtClean="0"/>
            <a:t> </a:t>
          </a:r>
          <a:r>
            <a:rPr lang="ru-RU" dirty="0" err="1" smtClean="0"/>
            <a:t>байқалған</a:t>
          </a:r>
          <a:r>
            <a:rPr lang="ru-RU" dirty="0" smtClean="0"/>
            <a:t> </a:t>
          </a:r>
          <a:r>
            <a:rPr lang="ru-RU" dirty="0" err="1" smtClean="0"/>
            <a:t>экономикалық</a:t>
          </a:r>
          <a:r>
            <a:rPr lang="ru-RU" dirty="0" smtClean="0"/>
            <a:t> </a:t>
          </a:r>
          <a:r>
            <a:rPr lang="ru-RU" dirty="0" err="1" smtClean="0"/>
            <a:t>динамиканың</a:t>
          </a:r>
          <a:r>
            <a:rPr lang="ru-RU" dirty="0" smtClean="0"/>
            <a:t> </a:t>
          </a:r>
          <a:r>
            <a:rPr lang="ru-RU" dirty="0" err="1" smtClean="0"/>
            <a:t>төмендеу</a:t>
          </a:r>
          <a:r>
            <a:rPr lang="ru-RU" dirty="0" smtClean="0"/>
            <a:t> </a:t>
          </a:r>
          <a:r>
            <a:rPr lang="ru-RU" dirty="0" err="1" smtClean="0"/>
            <a:t>тенденцияларындағы</a:t>
          </a:r>
          <a:r>
            <a:rPr lang="ru-RU" dirty="0" smtClean="0"/>
            <a:t> </a:t>
          </a:r>
          <a:r>
            <a:rPr lang="ru-RU" dirty="0" err="1" smtClean="0"/>
            <a:t>тұрақты</a:t>
          </a:r>
          <a:r>
            <a:rPr lang="ru-RU" dirty="0" smtClean="0"/>
            <a:t> </a:t>
          </a:r>
          <a:r>
            <a:rPr lang="ru-RU" dirty="0" err="1" smtClean="0"/>
            <a:t>өзгерістер</a:t>
          </a:r>
          <a:r>
            <a:rPr lang="ru-RU" dirty="0" smtClean="0"/>
            <a:t> </a:t>
          </a:r>
          <a:r>
            <a:rPr lang="ru-RU" dirty="0" err="1" smtClean="0"/>
            <a:t>және</a:t>
          </a:r>
          <a:r>
            <a:rPr lang="ru-RU" dirty="0" smtClean="0"/>
            <a:t> </a:t>
          </a:r>
          <a:r>
            <a:rPr lang="ru-RU" dirty="0" err="1" smtClean="0"/>
            <a:t>әлемдік</a:t>
          </a:r>
          <a:r>
            <a:rPr lang="ru-RU" dirty="0" smtClean="0"/>
            <a:t> </a:t>
          </a:r>
          <a:r>
            <a:rPr lang="ru-RU" dirty="0" err="1" smtClean="0"/>
            <a:t>экономиканың</a:t>
          </a:r>
          <a:r>
            <a:rPr lang="ru-RU" dirty="0" smtClean="0"/>
            <a:t> </a:t>
          </a:r>
          <a:r>
            <a:rPr lang="ru-RU" dirty="0" err="1" smtClean="0"/>
            <a:t>дағдарысқа</a:t>
          </a:r>
          <a:r>
            <a:rPr lang="ru-RU" dirty="0" smtClean="0"/>
            <a:t> </a:t>
          </a:r>
          <a:r>
            <a:rPr lang="ru-RU" dirty="0" err="1" smtClean="0"/>
            <a:t>дейінгі</a:t>
          </a:r>
          <a:r>
            <a:rPr lang="ru-RU" dirty="0" smtClean="0"/>
            <a:t> </a:t>
          </a:r>
          <a:r>
            <a:rPr lang="ru-RU" dirty="0" err="1" smtClean="0"/>
            <a:t>өсу</a:t>
          </a:r>
          <a:r>
            <a:rPr lang="ru-RU" dirty="0" smtClean="0"/>
            <a:t> </a:t>
          </a:r>
          <a:r>
            <a:rPr lang="ru-RU" dirty="0" err="1" smtClean="0"/>
            <a:t>траекториясына</a:t>
          </a:r>
          <a:r>
            <a:rPr lang="ru-RU" dirty="0" smtClean="0"/>
            <a:t> оралу </a:t>
          </a:r>
          <a:r>
            <a:rPr lang="ru-RU" dirty="0" err="1" smtClean="0"/>
            <a:t>алыс</a:t>
          </a:r>
          <a:r>
            <a:rPr lang="ru-RU" dirty="0" smtClean="0"/>
            <a:t> </a:t>
          </a:r>
          <a:r>
            <a:rPr lang="ru-RU" dirty="0" err="1" smtClean="0"/>
            <a:t>перспективаға</a:t>
          </a:r>
          <a:r>
            <a:rPr lang="ru-RU" dirty="0" smtClean="0"/>
            <a:t> </a:t>
          </a:r>
          <a:r>
            <a:rPr lang="ru-RU" dirty="0" err="1" smtClean="0"/>
            <a:t>ауысады</a:t>
          </a:r>
          <a:r>
            <a:rPr lang="ru-RU" dirty="0" smtClean="0"/>
            <a:t>. 2010 </a:t>
          </a:r>
          <a:r>
            <a:rPr lang="ru-RU" dirty="0" err="1" smtClean="0"/>
            <a:t>жылы</a:t>
          </a:r>
          <a:r>
            <a:rPr lang="ru-RU" dirty="0" smtClean="0"/>
            <a:t> </a:t>
          </a:r>
          <a:r>
            <a:rPr lang="ru-RU" dirty="0" err="1" smtClean="0"/>
            <a:t>Дағдарыстан кейінгі</a:t>
          </a:r>
          <a:r>
            <a:rPr lang="ru-RU" dirty="0" smtClean="0"/>
            <a:t> </a:t>
          </a:r>
          <a:r>
            <a:rPr lang="ru-RU" dirty="0" err="1" smtClean="0"/>
            <a:t>қалпына келтіруден</a:t>
          </a:r>
          <a:r>
            <a:rPr lang="ru-RU" dirty="0" smtClean="0"/>
            <a:t> </a:t>
          </a:r>
          <a:r>
            <a:rPr lang="ru-RU" dirty="0" err="1" smtClean="0"/>
            <a:t>кейін</a:t>
          </a:r>
          <a:r>
            <a:rPr lang="ru-RU" dirty="0" smtClean="0"/>
            <a:t> </a:t>
          </a:r>
          <a:r>
            <a:rPr lang="ru-RU" dirty="0" err="1" smtClean="0"/>
            <a:t>орташа</a:t>
          </a:r>
          <a:r>
            <a:rPr lang="ru-RU" dirty="0" smtClean="0"/>
            <a:t> </a:t>
          </a:r>
          <a:r>
            <a:rPr lang="ru-RU" dirty="0" err="1" smtClean="0"/>
            <a:t>жылдық қарқыны </a:t>
          </a:r>
          <a:r>
            <a:rPr lang="ru-RU" dirty="0" smtClean="0"/>
            <a:t>5,4% </a:t>
          </a:r>
          <a:r>
            <a:rPr lang="ru-RU" dirty="0" err="1" smtClean="0"/>
            <a:t>әлемдік </a:t>
          </a:r>
          <a:r>
            <a:rPr lang="ru-RU" dirty="0" smtClean="0"/>
            <a:t>экономика бес </a:t>
          </a:r>
          <a:r>
            <a:rPr lang="ru-RU" dirty="0" err="1" smtClean="0"/>
            <a:t>жылдық кезең ішінде</a:t>
          </a:r>
          <a:r>
            <a:rPr lang="ru-RU" dirty="0" smtClean="0"/>
            <a:t> </a:t>
          </a:r>
          <a:r>
            <a:rPr lang="ru-RU" dirty="0" err="1" smtClean="0"/>
            <a:t>өсудің төмендейтін траекториясына</a:t>
          </a:r>
          <a:r>
            <a:rPr lang="ru-RU" dirty="0" smtClean="0"/>
            <a:t> </a:t>
          </a:r>
          <a:r>
            <a:rPr lang="ru-RU" dirty="0" err="1" smtClean="0"/>
            <a:t>бекітілді</a:t>
          </a:r>
          <a:r>
            <a:rPr lang="ru-RU" dirty="0" smtClean="0"/>
            <a:t>. 2015 </a:t>
          </a:r>
          <a:r>
            <a:rPr lang="ru-RU" dirty="0" err="1" smtClean="0"/>
            <a:t>жылы</a:t>
          </a:r>
          <a:r>
            <a:rPr lang="ru-RU" dirty="0" smtClean="0"/>
            <a:t> </a:t>
          </a:r>
          <a:r>
            <a:rPr lang="ru-RU" dirty="0" err="1" smtClean="0"/>
            <a:t>әлемдік экономиканың өсуі дамыған елдер</a:t>
          </a:r>
          <a:r>
            <a:rPr lang="ru-RU" dirty="0" smtClean="0"/>
            <a:t> </a:t>
          </a:r>
          <a:r>
            <a:rPr lang="ru-RU" dirty="0" err="1" smtClean="0"/>
            <a:t>серпінінің шамалы</a:t>
          </a:r>
          <a:r>
            <a:rPr lang="ru-RU" dirty="0" smtClean="0"/>
            <a:t> </a:t>
          </a:r>
          <a:r>
            <a:rPr lang="ru-RU" dirty="0" err="1" smtClean="0"/>
            <a:t>үдеуі кезінде</a:t>
          </a:r>
          <a:r>
            <a:rPr lang="ru-RU" dirty="0" smtClean="0"/>
            <a:t> </a:t>
          </a:r>
          <a:r>
            <a:rPr lang="ru-RU" dirty="0" err="1" smtClean="0"/>
            <a:t>тұтастай алғанда </a:t>
          </a:r>
          <a:r>
            <a:rPr lang="ru-RU" dirty="0" smtClean="0"/>
            <a:t>3,1% – ды-2014 </a:t>
          </a:r>
          <a:r>
            <a:rPr lang="ru-RU" dirty="0" err="1" smtClean="0"/>
            <a:t>жылғы </a:t>
          </a:r>
          <a:r>
            <a:rPr lang="ru-RU" dirty="0" smtClean="0"/>
            <a:t>1,8% - дан 2015 </a:t>
          </a:r>
          <a:r>
            <a:rPr lang="ru-RU" dirty="0" err="1" smtClean="0"/>
            <a:t>жылы</a:t>
          </a:r>
          <a:r>
            <a:rPr lang="ru-RU" dirty="0" smtClean="0"/>
            <a:t> 1,9% - </a:t>
          </a:r>
          <a:r>
            <a:rPr lang="ru-RU" dirty="0" err="1" smtClean="0"/>
            <a:t>ға дейін</a:t>
          </a:r>
          <a:r>
            <a:rPr lang="ru-RU" dirty="0" smtClean="0"/>
            <a:t> </a:t>
          </a:r>
          <a:r>
            <a:rPr lang="ru-RU" dirty="0" err="1" smtClean="0"/>
            <a:t>құрады</a:t>
          </a:r>
          <a:r>
            <a:rPr lang="ru-RU" dirty="0" smtClean="0"/>
            <a:t>.</a:t>
          </a:r>
          <a:endParaRPr lang="ru-RU" dirty="0"/>
        </a:p>
      </dgm:t>
    </dgm:pt>
    <dgm:pt modelId="{F60476B3-6A8C-479E-B6E0-1B2041ED7DDC}" type="parTrans" cxnId="{547FD6CD-6320-4F88-A418-AC2A2E351CC2}">
      <dgm:prSet/>
      <dgm:spPr/>
      <dgm:t>
        <a:bodyPr/>
        <a:lstStyle/>
        <a:p>
          <a:endParaRPr lang="ru-RU"/>
        </a:p>
      </dgm:t>
    </dgm:pt>
    <dgm:pt modelId="{74045B27-B813-4105-8AE9-ECCFD6B92CBB}" type="sibTrans" cxnId="{547FD6CD-6320-4F88-A418-AC2A2E351CC2}">
      <dgm:prSet/>
      <dgm:spPr/>
      <dgm:t>
        <a:bodyPr/>
        <a:lstStyle/>
        <a:p>
          <a:endParaRPr lang="ru-RU"/>
        </a:p>
      </dgm:t>
    </dgm:pt>
    <dgm:pt modelId="{51E0A1ED-90D6-49A3-8DFA-0F766E22FBF7}">
      <dgm:prSet/>
      <dgm:spPr>
        <a:blipFill rotWithShape="0">
          <a:blip xmlns:r="http://schemas.openxmlformats.org/officeDocument/2006/relationships" r:embed="rId1"/>
          <a:stretch>
            <a:fillRect/>
          </a:stretch>
        </a:blipFill>
      </dgm:spPr>
      <dgm:t>
        <a:bodyPr/>
        <a:lstStyle/>
        <a:p>
          <a:pPr algn="ctr" rtl="0"/>
          <a:endParaRPr lang="ru-RU" dirty="0"/>
        </a:p>
      </dgm:t>
    </dgm:pt>
    <dgm:pt modelId="{F6E84048-FB0B-4E49-8E31-FA75776DF43A}" type="parTrans" cxnId="{B1F683EA-56F1-4D82-BA7B-0956757EB25E}">
      <dgm:prSet/>
      <dgm:spPr/>
      <dgm:t>
        <a:bodyPr/>
        <a:lstStyle/>
        <a:p>
          <a:endParaRPr lang="ru-RU"/>
        </a:p>
      </dgm:t>
    </dgm:pt>
    <dgm:pt modelId="{3C2A0A8A-4010-432E-82CD-8FFB59D01E59}" type="sibTrans" cxnId="{B1F683EA-56F1-4D82-BA7B-0956757EB25E}">
      <dgm:prSet/>
      <dgm:spPr/>
      <dgm:t>
        <a:bodyPr/>
        <a:lstStyle/>
        <a:p>
          <a:endParaRPr lang="ru-RU"/>
        </a:p>
      </dgm:t>
    </dgm:pt>
    <dgm:pt modelId="{0D3F0F28-59D7-4896-BBBE-70B42061DF10}" type="pres">
      <dgm:prSet presAssocID="{0611F006-812E-4136-860D-D4DFB3ECB6BA}" presName="linearFlow" presStyleCnt="0">
        <dgm:presLayoutVars>
          <dgm:dir/>
          <dgm:animLvl val="lvl"/>
          <dgm:resizeHandles val="exact"/>
        </dgm:presLayoutVars>
      </dgm:prSet>
      <dgm:spPr/>
      <dgm:t>
        <a:bodyPr/>
        <a:lstStyle/>
        <a:p>
          <a:endParaRPr lang="ru-RU"/>
        </a:p>
      </dgm:t>
    </dgm:pt>
    <dgm:pt modelId="{E8998124-C53E-4835-8BC5-480BABC72753}" type="pres">
      <dgm:prSet presAssocID="{51E0A1ED-90D6-49A3-8DFA-0F766E22FBF7}" presName="composite" presStyleCnt="0"/>
      <dgm:spPr/>
      <dgm:t>
        <a:bodyPr/>
        <a:lstStyle/>
        <a:p>
          <a:endParaRPr lang="ru-RU"/>
        </a:p>
      </dgm:t>
    </dgm:pt>
    <dgm:pt modelId="{0F2CC126-4AA7-4E97-B438-B30CE0CA5E42}" type="pres">
      <dgm:prSet presAssocID="{51E0A1ED-90D6-49A3-8DFA-0F766E22FBF7}" presName="parentText" presStyleLbl="alignNode1" presStyleIdx="0" presStyleCnt="1" custScaleX="131489" custScaleY="102561" custLinFactNeighborX="6799" custLinFactNeighborY="-22816">
        <dgm:presLayoutVars>
          <dgm:chMax val="1"/>
          <dgm:bulletEnabled val="1"/>
        </dgm:presLayoutVars>
      </dgm:prSet>
      <dgm:spPr>
        <a:prstGeom prst="rect">
          <a:avLst/>
        </a:prstGeom>
      </dgm:spPr>
      <dgm:t>
        <a:bodyPr/>
        <a:lstStyle/>
        <a:p>
          <a:endParaRPr lang="ru-RU"/>
        </a:p>
      </dgm:t>
    </dgm:pt>
    <dgm:pt modelId="{6D16E400-4AF5-480F-AF06-BE70E6B9B114}" type="pres">
      <dgm:prSet presAssocID="{51E0A1ED-90D6-49A3-8DFA-0F766E22FBF7}" presName="descendantText" presStyleLbl="alignAcc1" presStyleIdx="0" presStyleCnt="1" custScaleX="84691" custScaleY="211313">
        <dgm:presLayoutVars>
          <dgm:bulletEnabled val="1"/>
        </dgm:presLayoutVars>
      </dgm:prSet>
      <dgm:spPr/>
      <dgm:t>
        <a:bodyPr/>
        <a:lstStyle/>
        <a:p>
          <a:endParaRPr lang="ru-RU"/>
        </a:p>
      </dgm:t>
    </dgm:pt>
  </dgm:ptLst>
  <dgm:cxnLst>
    <dgm:cxn modelId="{3B351036-C35A-40D7-A751-FE8751FA1B1E}" type="presOf" srcId="{0611F006-812E-4136-860D-D4DFB3ECB6BA}" destId="{0D3F0F28-59D7-4896-BBBE-70B42061DF10}" srcOrd="0" destOrd="0" presId="urn:microsoft.com/office/officeart/2005/8/layout/chevron2"/>
    <dgm:cxn modelId="{547FD6CD-6320-4F88-A418-AC2A2E351CC2}" srcId="{51E0A1ED-90D6-49A3-8DFA-0F766E22FBF7}" destId="{26359CAE-64C2-4B54-87C9-EBC3F5964CC4}" srcOrd="0" destOrd="0" parTransId="{F60476B3-6A8C-479E-B6E0-1B2041ED7DDC}" sibTransId="{74045B27-B813-4105-8AE9-ECCFD6B92CBB}"/>
    <dgm:cxn modelId="{B1F683EA-56F1-4D82-BA7B-0956757EB25E}" srcId="{0611F006-812E-4136-860D-D4DFB3ECB6BA}" destId="{51E0A1ED-90D6-49A3-8DFA-0F766E22FBF7}" srcOrd="0" destOrd="0" parTransId="{F6E84048-FB0B-4E49-8E31-FA75776DF43A}" sibTransId="{3C2A0A8A-4010-432E-82CD-8FFB59D01E59}"/>
    <dgm:cxn modelId="{0392B93F-17E1-45A9-96E1-25FBA7082524}" type="presOf" srcId="{51E0A1ED-90D6-49A3-8DFA-0F766E22FBF7}" destId="{0F2CC126-4AA7-4E97-B438-B30CE0CA5E42}" srcOrd="0" destOrd="0" presId="urn:microsoft.com/office/officeart/2005/8/layout/chevron2"/>
    <dgm:cxn modelId="{8BB4173B-4DE3-47D8-B57E-5818F3CBEED6}" type="presOf" srcId="{26359CAE-64C2-4B54-87C9-EBC3F5964CC4}" destId="{6D16E400-4AF5-480F-AF06-BE70E6B9B114}" srcOrd="0" destOrd="0" presId="urn:microsoft.com/office/officeart/2005/8/layout/chevron2"/>
    <dgm:cxn modelId="{80646F25-2879-4B07-AC7E-36CB1EF16F83}" type="presParOf" srcId="{0D3F0F28-59D7-4896-BBBE-70B42061DF10}" destId="{E8998124-C53E-4835-8BC5-480BABC72753}" srcOrd="0" destOrd="0" presId="urn:microsoft.com/office/officeart/2005/8/layout/chevron2"/>
    <dgm:cxn modelId="{8D25D15E-4996-4888-95E5-82F3C2DCB5CB}" type="presParOf" srcId="{E8998124-C53E-4835-8BC5-480BABC72753}" destId="{0F2CC126-4AA7-4E97-B438-B30CE0CA5E42}" srcOrd="0" destOrd="0" presId="urn:microsoft.com/office/officeart/2005/8/layout/chevron2"/>
    <dgm:cxn modelId="{E029819A-487B-4825-A82B-9DB2BD4AA741}" type="presParOf" srcId="{E8998124-C53E-4835-8BC5-480BABC72753}" destId="{6D16E400-4AF5-480F-AF06-BE70E6B9B11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D65230-77CC-49C8-B263-ED4CABC9E9ED}">
      <dsp:nvSpPr>
        <dsp:cNvPr id="0" name=""/>
        <dsp:cNvSpPr/>
      </dsp:nvSpPr>
      <dsp:spPr>
        <a:xfrm>
          <a:off x="0" y="552"/>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6E090A-A330-4457-944D-66692A1BA352}">
      <dsp:nvSpPr>
        <dsp:cNvPr id="0" name=""/>
        <dsp:cNvSpPr/>
      </dsp:nvSpPr>
      <dsp:spPr>
        <a:xfrm>
          <a:off x="0" y="552"/>
          <a:ext cx="82296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kk-KZ" sz="2400" kern="1200" dirty="0" smtClean="0">
              <a:solidFill>
                <a:schemeClr val="accent6">
                  <a:lumMod val="50000"/>
                </a:schemeClr>
              </a:solidFill>
            </a:rPr>
            <a:t>Кіріспе</a:t>
          </a:r>
          <a:endParaRPr lang="ru-RU" sz="2400" kern="1200" dirty="0">
            <a:solidFill>
              <a:schemeClr val="accent6">
                <a:lumMod val="50000"/>
              </a:schemeClr>
            </a:solidFill>
          </a:endParaRPr>
        </a:p>
      </dsp:txBody>
      <dsp:txXfrm>
        <a:off x="0" y="552"/>
        <a:ext cx="8229600" cy="646408"/>
      </dsp:txXfrm>
    </dsp:sp>
    <dsp:sp modelId="{13264E7B-6E32-4420-83F7-5064368FA1B1}">
      <dsp:nvSpPr>
        <dsp:cNvPr id="0" name=""/>
        <dsp:cNvSpPr/>
      </dsp:nvSpPr>
      <dsp:spPr>
        <a:xfrm>
          <a:off x="0" y="646960"/>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D33CB8-063A-40EF-809E-9ACC3C9B6F6E}">
      <dsp:nvSpPr>
        <dsp:cNvPr id="0" name=""/>
        <dsp:cNvSpPr/>
      </dsp:nvSpPr>
      <dsp:spPr>
        <a:xfrm>
          <a:off x="0" y="646960"/>
          <a:ext cx="82296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kk-KZ" sz="2400" kern="1200" smtClean="0">
              <a:solidFill>
                <a:schemeClr val="accent6">
                  <a:lumMod val="50000"/>
                </a:schemeClr>
              </a:solidFill>
            </a:rPr>
            <a:t>Құрылымы мен мәні</a:t>
          </a:r>
          <a:endParaRPr lang="ru-RU" sz="2400" kern="1200">
            <a:solidFill>
              <a:schemeClr val="accent6">
                <a:lumMod val="50000"/>
              </a:schemeClr>
            </a:solidFill>
          </a:endParaRPr>
        </a:p>
      </dsp:txBody>
      <dsp:txXfrm>
        <a:off x="0" y="646960"/>
        <a:ext cx="8229600" cy="646408"/>
      </dsp:txXfrm>
    </dsp:sp>
    <dsp:sp modelId="{A4A3ABFF-3F1F-4432-BC3B-8DF624A079FD}">
      <dsp:nvSpPr>
        <dsp:cNvPr id="0" name=""/>
        <dsp:cNvSpPr/>
      </dsp:nvSpPr>
      <dsp:spPr>
        <a:xfrm>
          <a:off x="0" y="1293369"/>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3196E0-0595-4344-BF80-E1ED23214A25}">
      <dsp:nvSpPr>
        <dsp:cNvPr id="0" name=""/>
        <dsp:cNvSpPr/>
      </dsp:nvSpPr>
      <dsp:spPr>
        <a:xfrm>
          <a:off x="0" y="1293369"/>
          <a:ext cx="82296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kk-KZ" sz="2400" kern="1200" smtClean="0">
              <a:solidFill>
                <a:schemeClr val="accent6">
                  <a:lumMod val="50000"/>
                </a:schemeClr>
              </a:solidFill>
            </a:rPr>
            <a:t>Сала кәсіпорындарының даму және орналасу ерекшеліктері</a:t>
          </a:r>
          <a:endParaRPr lang="ru-RU" sz="2400" kern="1200">
            <a:solidFill>
              <a:schemeClr val="accent6">
                <a:lumMod val="50000"/>
              </a:schemeClr>
            </a:solidFill>
          </a:endParaRPr>
        </a:p>
      </dsp:txBody>
      <dsp:txXfrm>
        <a:off x="0" y="1293369"/>
        <a:ext cx="8229600" cy="646408"/>
      </dsp:txXfrm>
    </dsp:sp>
    <dsp:sp modelId="{77F178D2-4AF1-423E-AEEB-18B6ED267BC4}">
      <dsp:nvSpPr>
        <dsp:cNvPr id="0" name=""/>
        <dsp:cNvSpPr/>
      </dsp:nvSpPr>
      <dsp:spPr>
        <a:xfrm>
          <a:off x="0" y="1939777"/>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DB52F8-54E0-4695-B7E7-E79E54433BC4}">
      <dsp:nvSpPr>
        <dsp:cNvPr id="0" name=""/>
        <dsp:cNvSpPr/>
      </dsp:nvSpPr>
      <dsp:spPr>
        <a:xfrm>
          <a:off x="0" y="1939777"/>
          <a:ext cx="82296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kk-KZ" sz="2400" kern="1200" smtClean="0">
              <a:solidFill>
                <a:schemeClr val="accent6">
                  <a:lumMod val="50000"/>
                </a:schemeClr>
              </a:solidFill>
            </a:rPr>
            <a:t>Өндірістің орналасу факторлары</a:t>
          </a:r>
          <a:endParaRPr lang="ru-RU" sz="2400" kern="1200">
            <a:solidFill>
              <a:schemeClr val="accent6">
                <a:lumMod val="50000"/>
              </a:schemeClr>
            </a:solidFill>
          </a:endParaRPr>
        </a:p>
      </dsp:txBody>
      <dsp:txXfrm>
        <a:off x="0" y="1939777"/>
        <a:ext cx="8229600" cy="646408"/>
      </dsp:txXfrm>
    </dsp:sp>
    <dsp:sp modelId="{BC673751-FD7B-4893-AFC7-349294849FBF}">
      <dsp:nvSpPr>
        <dsp:cNvPr id="0" name=""/>
        <dsp:cNvSpPr/>
      </dsp:nvSpPr>
      <dsp:spPr>
        <a:xfrm>
          <a:off x="0" y="2586185"/>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B5BFEA-C506-4839-A301-CF57239FD4FF}">
      <dsp:nvSpPr>
        <dsp:cNvPr id="0" name=""/>
        <dsp:cNvSpPr/>
      </dsp:nvSpPr>
      <dsp:spPr>
        <a:xfrm>
          <a:off x="0" y="2586185"/>
          <a:ext cx="82296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kk-KZ" sz="2400" kern="1200" smtClean="0">
              <a:solidFill>
                <a:schemeClr val="accent6">
                  <a:lumMod val="50000"/>
                </a:schemeClr>
              </a:solidFill>
            </a:rPr>
            <a:t>Цемент өнеркәсібі</a:t>
          </a:r>
          <a:endParaRPr lang="ru-RU" sz="2400" kern="1200">
            <a:solidFill>
              <a:schemeClr val="accent6">
                <a:lumMod val="50000"/>
              </a:schemeClr>
            </a:solidFill>
          </a:endParaRPr>
        </a:p>
      </dsp:txBody>
      <dsp:txXfrm>
        <a:off x="0" y="2586185"/>
        <a:ext cx="8229600" cy="646408"/>
      </dsp:txXfrm>
    </dsp:sp>
    <dsp:sp modelId="{E3717C6F-53D7-4D25-9F36-FC73D90827A7}">
      <dsp:nvSpPr>
        <dsp:cNvPr id="0" name=""/>
        <dsp:cNvSpPr/>
      </dsp:nvSpPr>
      <dsp:spPr>
        <a:xfrm>
          <a:off x="0" y="3232593"/>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562887-9C96-4D93-BAC5-0FA9009395D8}">
      <dsp:nvSpPr>
        <dsp:cNvPr id="0" name=""/>
        <dsp:cNvSpPr/>
      </dsp:nvSpPr>
      <dsp:spPr>
        <a:xfrm>
          <a:off x="0" y="3232593"/>
          <a:ext cx="82296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ru-RU" sz="2400" kern="1200" smtClean="0">
              <a:solidFill>
                <a:schemeClr val="accent6">
                  <a:lumMod val="50000"/>
                </a:schemeClr>
              </a:solidFill>
            </a:rPr>
            <a:t>Әлемдік құрылыс нарығының даму перспективалары </a:t>
          </a:r>
          <a:endParaRPr lang="ru-RU" sz="2400" kern="1200">
            <a:solidFill>
              <a:schemeClr val="accent6">
                <a:lumMod val="50000"/>
              </a:schemeClr>
            </a:solidFill>
          </a:endParaRPr>
        </a:p>
      </dsp:txBody>
      <dsp:txXfrm>
        <a:off x="0" y="3232593"/>
        <a:ext cx="8229600" cy="646408"/>
      </dsp:txXfrm>
    </dsp:sp>
    <dsp:sp modelId="{D906D639-256A-46AF-9A1F-45C227FF5026}">
      <dsp:nvSpPr>
        <dsp:cNvPr id="0" name=""/>
        <dsp:cNvSpPr/>
      </dsp:nvSpPr>
      <dsp:spPr>
        <a:xfrm>
          <a:off x="0" y="3879002"/>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32076E-46D6-4C5A-AD3F-22D4F7992FC2}">
      <dsp:nvSpPr>
        <dsp:cNvPr id="0" name=""/>
        <dsp:cNvSpPr/>
      </dsp:nvSpPr>
      <dsp:spPr>
        <a:xfrm>
          <a:off x="0" y="3879002"/>
          <a:ext cx="82296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kk-KZ" sz="2400" kern="1200" smtClean="0">
              <a:solidFill>
                <a:schemeClr val="accent6">
                  <a:lumMod val="50000"/>
                </a:schemeClr>
              </a:solidFill>
            </a:rPr>
            <a:t>Қорытынды</a:t>
          </a:r>
          <a:endParaRPr lang="ru-RU" sz="2400" kern="1200">
            <a:solidFill>
              <a:schemeClr val="accent6">
                <a:lumMod val="50000"/>
              </a:schemeClr>
            </a:solidFill>
          </a:endParaRPr>
        </a:p>
      </dsp:txBody>
      <dsp:txXfrm>
        <a:off x="0" y="3879002"/>
        <a:ext cx="8229600" cy="64640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E29448-8E46-47CE-9085-602732D546CE}">
      <dsp:nvSpPr>
        <dsp:cNvPr id="0" name=""/>
        <dsp:cNvSpPr/>
      </dsp:nvSpPr>
      <dsp:spPr>
        <a:xfrm>
          <a:off x="11" y="426366"/>
          <a:ext cx="8229576" cy="1539307"/>
        </a:xfrm>
        <a:prstGeom prst="round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0490" tIns="55245" rIns="110490" bIns="55245" numCol="1" spcCol="1270" anchor="ctr" anchorCtr="0">
          <a:noAutofit/>
        </a:bodyPr>
        <a:lstStyle/>
        <a:p>
          <a:pPr lvl="0" algn="ctr" defTabSz="1289050" rtl="0">
            <a:lnSpc>
              <a:spcPct val="90000"/>
            </a:lnSpc>
            <a:spcBef>
              <a:spcPct val="0"/>
            </a:spcBef>
            <a:spcAft>
              <a:spcPct val="35000"/>
            </a:spcAft>
          </a:pPr>
          <a:r>
            <a:rPr lang="ru-RU" sz="2900" kern="1200" dirty="0" err="1" smtClean="0"/>
            <a:t>Құрылыс материалдары</a:t>
          </a:r>
          <a:r>
            <a:rPr lang="ru-RU" sz="2900" kern="1200" dirty="0" smtClean="0"/>
            <a:t> </a:t>
          </a:r>
          <a:r>
            <a:rPr lang="ru-RU" sz="2900" kern="1200" dirty="0" err="1" smtClean="0"/>
            <a:t>өнер</a:t>
          </a:r>
          <a:r>
            <a:rPr lang="kk-KZ" sz="2900" kern="1200" dirty="0" smtClean="0"/>
            <a:t>кәсібі</a:t>
          </a:r>
          <a:r>
            <a:rPr lang="ru-RU" sz="2900" kern="1200" dirty="0" smtClean="0"/>
            <a:t>-</a:t>
          </a:r>
          <a:r>
            <a:rPr lang="ru-RU" sz="2900" kern="1200" dirty="0" err="1" smtClean="0"/>
            <a:t>жалпы</a:t>
          </a:r>
          <a:r>
            <a:rPr lang="ru-RU" sz="2900" kern="1200" dirty="0" smtClean="0"/>
            <a:t> </a:t>
          </a:r>
          <a:r>
            <a:rPr lang="ru-RU" sz="2900" kern="1200" dirty="0" err="1" smtClean="0"/>
            <a:t>ұлттық экономиканың стратегиялық дамуының кепілі</a:t>
          </a:r>
          <a:r>
            <a:rPr lang="ru-RU" sz="2900" kern="1200" dirty="0" smtClean="0"/>
            <a:t> </a:t>
          </a:r>
          <a:r>
            <a:rPr lang="ru-RU" sz="2900" kern="1200" dirty="0" err="1" smtClean="0"/>
            <a:t>болып</a:t>
          </a:r>
          <a:r>
            <a:rPr lang="ru-RU" sz="2900" kern="1200" dirty="0" smtClean="0"/>
            <a:t> </a:t>
          </a:r>
          <a:r>
            <a:rPr lang="ru-RU" sz="2900" kern="1200" dirty="0" err="1" smtClean="0"/>
            <a:t>табылатын</a:t>
          </a:r>
          <a:r>
            <a:rPr lang="ru-RU" sz="2900" kern="1200" dirty="0" smtClean="0"/>
            <a:t> </a:t>
          </a:r>
          <a:r>
            <a:rPr lang="ru-RU" sz="2900" kern="1200" dirty="0" err="1" smtClean="0"/>
            <a:t>өнеркәсіп салаларының бірі</a:t>
          </a:r>
          <a:r>
            <a:rPr lang="ru-RU" sz="2900" kern="1200" dirty="0" smtClean="0"/>
            <a:t>. </a:t>
          </a:r>
          <a:endParaRPr lang="ru-RU" sz="2900" kern="1200" dirty="0"/>
        </a:p>
      </dsp:txBody>
      <dsp:txXfrm>
        <a:off x="75154" y="501509"/>
        <a:ext cx="8079290" cy="13890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30888E-71B3-4BA2-80DA-E92E45FC2F31}">
      <dsp:nvSpPr>
        <dsp:cNvPr id="0" name=""/>
        <dsp:cNvSpPr/>
      </dsp:nvSpPr>
      <dsp:spPr>
        <a:xfrm>
          <a:off x="3500416" y="0"/>
          <a:ext cx="2143392" cy="2143392"/>
        </a:xfrm>
        <a:prstGeom prst="ellipse">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kern="1200" dirty="0" err="1" smtClean="0"/>
            <a:t>Құрылыс материалдары</a:t>
          </a:r>
          <a:r>
            <a:rPr lang="ru-RU" sz="1800" kern="1200" dirty="0" smtClean="0"/>
            <a:t> </a:t>
          </a:r>
          <a:r>
            <a:rPr lang="ru-RU" sz="1800" kern="1200" dirty="0" err="1" smtClean="0"/>
            <a:t>өндірісі</a:t>
          </a:r>
          <a:endParaRPr lang="ru-RU" sz="1800" kern="1200" dirty="0"/>
        </a:p>
      </dsp:txBody>
      <dsp:txXfrm>
        <a:off x="3814308" y="313892"/>
        <a:ext cx="1515608" cy="1515608"/>
      </dsp:txXfrm>
    </dsp:sp>
    <dsp:sp modelId="{AB49CC8A-A49B-4A5F-ADF5-1E2BABAFDD7B}">
      <dsp:nvSpPr>
        <dsp:cNvPr id="0" name=""/>
        <dsp:cNvSpPr/>
      </dsp:nvSpPr>
      <dsp:spPr>
        <a:xfrm rot="9807530">
          <a:off x="1549711" y="1377686"/>
          <a:ext cx="1927404" cy="610866"/>
        </a:xfrm>
        <a:prstGeom prst="leftArrow">
          <a:avLst>
            <a:gd name="adj1" fmla="val 60000"/>
            <a:gd name="adj2" fmla="val 50000"/>
          </a:avLst>
        </a:prstGeom>
        <a:gradFill rotWithShape="0">
          <a:gsLst>
            <a:gs pos="0">
              <a:schemeClr val="accent6">
                <a:tint val="60000"/>
                <a:hueOff val="0"/>
                <a:satOff val="0"/>
                <a:lumOff val="0"/>
                <a:alphaOff val="0"/>
                <a:tint val="50000"/>
                <a:satMod val="300000"/>
              </a:schemeClr>
            </a:gs>
            <a:gs pos="35000">
              <a:schemeClr val="accent6">
                <a:tint val="60000"/>
                <a:hueOff val="0"/>
                <a:satOff val="0"/>
                <a:lumOff val="0"/>
                <a:alphaOff val="0"/>
                <a:tint val="37000"/>
                <a:satMod val="300000"/>
              </a:schemeClr>
            </a:gs>
            <a:gs pos="100000">
              <a:schemeClr val="accent6">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7FBE1BB7-816C-4194-B25F-B828DDD95DD1}">
      <dsp:nvSpPr>
        <dsp:cNvPr id="0" name=""/>
        <dsp:cNvSpPr/>
      </dsp:nvSpPr>
      <dsp:spPr>
        <a:xfrm>
          <a:off x="571482" y="1143001"/>
          <a:ext cx="2036223" cy="1628978"/>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ru-RU" sz="1600" kern="1200" dirty="0" err="1" smtClean="0"/>
            <a:t>Еңбекті көп қажет ететін</a:t>
          </a:r>
          <a:r>
            <a:rPr lang="ru-RU" sz="1600" kern="1200" dirty="0" smtClean="0"/>
            <a:t> </a:t>
          </a:r>
          <a:r>
            <a:rPr lang="ru-RU" sz="1600" kern="1200" dirty="0" err="1" smtClean="0"/>
            <a:t>өндіріс </a:t>
          </a:r>
          <a:r>
            <a:rPr lang="ru-RU" sz="1600" kern="1200" dirty="0" smtClean="0"/>
            <a:t>бола </a:t>
          </a:r>
          <a:r>
            <a:rPr lang="ru-RU" sz="1600" kern="1200" dirty="0" err="1" smtClean="0"/>
            <a:t>отырып</a:t>
          </a:r>
          <a:r>
            <a:rPr lang="ru-RU" sz="1600" kern="1200" dirty="0" smtClean="0"/>
            <a:t>, </a:t>
          </a:r>
          <a:r>
            <a:rPr lang="ru-RU" sz="1600" kern="1200" dirty="0" err="1" smtClean="0"/>
            <a:t>құрылыс саласын</a:t>
          </a:r>
          <a:r>
            <a:rPr lang="ru-RU" sz="1600" kern="1200" dirty="0" smtClean="0"/>
            <a:t> </a:t>
          </a:r>
          <a:r>
            <a:rPr lang="ru-RU" sz="1600" kern="1200" dirty="0" err="1" smtClean="0"/>
            <a:t>дамыту</a:t>
          </a:r>
          <a:r>
            <a:rPr lang="ru-RU" sz="1600" kern="1200" dirty="0" smtClean="0"/>
            <a:t> </a:t>
          </a:r>
          <a:r>
            <a:rPr lang="ru-RU" sz="1600" kern="1200" dirty="0" err="1" smtClean="0"/>
            <a:t>үшін </a:t>
          </a:r>
          <a:r>
            <a:rPr lang="ru-RU" sz="1600" kern="1200" dirty="0" smtClean="0"/>
            <a:t>база </a:t>
          </a:r>
          <a:r>
            <a:rPr lang="ru-RU" sz="1600" kern="1200" dirty="0" err="1" smtClean="0"/>
            <a:t>және шарт</a:t>
          </a:r>
          <a:r>
            <a:rPr lang="ru-RU" sz="1600" kern="1200" dirty="0" smtClean="0"/>
            <a:t> </a:t>
          </a:r>
          <a:r>
            <a:rPr lang="ru-RU" sz="1600" kern="1200" dirty="0" err="1" smtClean="0"/>
            <a:t>болып</a:t>
          </a:r>
          <a:r>
            <a:rPr lang="ru-RU" sz="1600" kern="1200" dirty="0" smtClean="0"/>
            <a:t> </a:t>
          </a:r>
          <a:r>
            <a:rPr lang="ru-RU" sz="1600" kern="1200" dirty="0" err="1" smtClean="0"/>
            <a:t>табылады</a:t>
          </a:r>
          <a:endParaRPr lang="ru-RU" sz="1600" kern="1200" dirty="0" smtClean="0"/>
        </a:p>
      </dsp:txBody>
      <dsp:txXfrm>
        <a:off x="619193" y="1190712"/>
        <a:ext cx="1940801" cy="1533556"/>
      </dsp:txXfrm>
    </dsp:sp>
    <dsp:sp modelId="{84A26B73-5819-403B-922A-09A5AA93D07D}">
      <dsp:nvSpPr>
        <dsp:cNvPr id="0" name=""/>
        <dsp:cNvSpPr/>
      </dsp:nvSpPr>
      <dsp:spPr>
        <a:xfrm rot="959828">
          <a:off x="5676378" y="1373068"/>
          <a:ext cx="2024626" cy="610866"/>
        </a:xfrm>
        <a:prstGeom prst="leftArrow">
          <a:avLst>
            <a:gd name="adj1" fmla="val 60000"/>
            <a:gd name="adj2" fmla="val 50000"/>
          </a:avLst>
        </a:prstGeom>
        <a:gradFill rotWithShape="0">
          <a:gsLst>
            <a:gs pos="0">
              <a:schemeClr val="accent6">
                <a:tint val="60000"/>
                <a:hueOff val="0"/>
                <a:satOff val="0"/>
                <a:lumOff val="0"/>
                <a:alphaOff val="0"/>
                <a:tint val="50000"/>
                <a:satMod val="300000"/>
              </a:schemeClr>
            </a:gs>
            <a:gs pos="35000">
              <a:schemeClr val="accent6">
                <a:tint val="60000"/>
                <a:hueOff val="0"/>
                <a:satOff val="0"/>
                <a:lumOff val="0"/>
                <a:alphaOff val="0"/>
                <a:tint val="37000"/>
                <a:satMod val="300000"/>
              </a:schemeClr>
            </a:gs>
            <a:gs pos="100000">
              <a:schemeClr val="accent6">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FC7638DB-70E2-4196-A72F-93C0C2EF99A5}">
      <dsp:nvSpPr>
        <dsp:cNvPr id="0" name=""/>
        <dsp:cNvSpPr/>
      </dsp:nvSpPr>
      <dsp:spPr>
        <a:xfrm>
          <a:off x="6643692" y="1142995"/>
          <a:ext cx="2036223" cy="1628978"/>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ru-RU" sz="1600" kern="1200" dirty="0" err="1" smtClean="0"/>
            <a:t>Халықты жұмыспен қамтуды қамтамасыз етеді</a:t>
          </a:r>
          <a:r>
            <a:rPr lang="ru-RU" sz="1600" kern="1200" dirty="0" smtClean="0"/>
            <a:t> </a:t>
          </a:r>
          <a:r>
            <a:rPr lang="ru-RU" sz="1600" kern="1200" dirty="0" err="1" smtClean="0"/>
            <a:t>және өңірдегі экономикалық ахуалға оң әсер етеді</a:t>
          </a:r>
          <a:endParaRPr lang="ru-RU" sz="1600" kern="1200" dirty="0"/>
        </a:p>
      </dsp:txBody>
      <dsp:txXfrm>
        <a:off x="6691403" y="1190706"/>
        <a:ext cx="1940801" cy="15335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75FB28-E69D-43AB-8687-0B813763FCCF}">
      <dsp:nvSpPr>
        <dsp:cNvPr id="0" name=""/>
        <dsp:cNvSpPr/>
      </dsp:nvSpPr>
      <dsp:spPr>
        <a:xfrm>
          <a:off x="4131711" y="3097844"/>
          <a:ext cx="2175621" cy="600417"/>
        </a:xfrm>
        <a:custGeom>
          <a:avLst/>
          <a:gdLst/>
          <a:ahLst/>
          <a:cxnLst/>
          <a:rect l="0" t="0" r="0" b="0"/>
          <a:pathLst>
            <a:path>
              <a:moveTo>
                <a:pt x="2175621" y="0"/>
              </a:moveTo>
              <a:lnTo>
                <a:pt x="2175621" y="430558"/>
              </a:lnTo>
              <a:lnTo>
                <a:pt x="0" y="430558"/>
              </a:lnTo>
              <a:lnTo>
                <a:pt x="0" y="600417"/>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5CE2F6-9F2E-4314-AFEF-8CED10049978}">
      <dsp:nvSpPr>
        <dsp:cNvPr id="0" name=""/>
        <dsp:cNvSpPr/>
      </dsp:nvSpPr>
      <dsp:spPr>
        <a:xfrm>
          <a:off x="3973628" y="1111142"/>
          <a:ext cx="2333703" cy="487269"/>
        </a:xfrm>
        <a:custGeom>
          <a:avLst/>
          <a:gdLst/>
          <a:ahLst/>
          <a:cxnLst/>
          <a:rect l="0" t="0" r="0" b="0"/>
          <a:pathLst>
            <a:path>
              <a:moveTo>
                <a:pt x="0" y="0"/>
              </a:moveTo>
              <a:lnTo>
                <a:pt x="0" y="317410"/>
              </a:lnTo>
              <a:lnTo>
                <a:pt x="2333703" y="317410"/>
              </a:lnTo>
              <a:lnTo>
                <a:pt x="2333703" y="487269"/>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570CE4-1832-45A3-A6D0-A4180E853A1C}">
      <dsp:nvSpPr>
        <dsp:cNvPr id="0" name=""/>
        <dsp:cNvSpPr/>
      </dsp:nvSpPr>
      <dsp:spPr>
        <a:xfrm>
          <a:off x="1739243" y="1111142"/>
          <a:ext cx="2234385" cy="487269"/>
        </a:xfrm>
        <a:custGeom>
          <a:avLst/>
          <a:gdLst/>
          <a:ahLst/>
          <a:cxnLst/>
          <a:rect l="0" t="0" r="0" b="0"/>
          <a:pathLst>
            <a:path>
              <a:moveTo>
                <a:pt x="2234385" y="0"/>
              </a:moveTo>
              <a:lnTo>
                <a:pt x="2234385" y="317410"/>
              </a:lnTo>
              <a:lnTo>
                <a:pt x="0" y="317410"/>
              </a:lnTo>
              <a:lnTo>
                <a:pt x="0" y="487269"/>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62F793-3A76-4404-BA99-1A28037BDFFE}">
      <dsp:nvSpPr>
        <dsp:cNvPr id="0" name=""/>
        <dsp:cNvSpPr/>
      </dsp:nvSpPr>
      <dsp:spPr>
        <a:xfrm>
          <a:off x="2230602" y="-53167"/>
          <a:ext cx="3486052" cy="1164309"/>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6743FA-EB77-4A32-A61D-5780EC55DFA7}">
      <dsp:nvSpPr>
        <dsp:cNvPr id="0" name=""/>
        <dsp:cNvSpPr/>
      </dsp:nvSpPr>
      <dsp:spPr>
        <a:xfrm>
          <a:off x="2434331" y="140374"/>
          <a:ext cx="3486052" cy="1164309"/>
        </a:xfrm>
        <a:prstGeom prst="roundRect">
          <a:avLst>
            <a:gd name="adj" fmla="val 10000"/>
          </a:avLst>
        </a:prstGeom>
        <a:solidFill>
          <a:schemeClr val="accent6">
            <a:alpha val="90000"/>
            <a:tint val="4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u-RU" sz="1100" kern="1200" dirty="0" err="1" smtClean="0"/>
            <a:t>Құрылыс материалдары</a:t>
          </a:r>
          <a:r>
            <a:rPr lang="ru-RU" sz="1100" kern="1200" dirty="0" smtClean="0"/>
            <a:t> </a:t>
          </a:r>
          <a:r>
            <a:rPr lang="ru-RU" sz="1100" kern="1200" dirty="0" err="1" smtClean="0"/>
            <a:t>табиғи және жасанды</a:t>
          </a:r>
          <a:r>
            <a:rPr lang="ru-RU" sz="1100" kern="1200" dirty="0" smtClean="0"/>
            <a:t> </a:t>
          </a:r>
          <a:r>
            <a:rPr lang="ru-RU" sz="1100" kern="1200" dirty="0" err="1" smtClean="0"/>
            <a:t>болып</a:t>
          </a:r>
          <a:r>
            <a:rPr lang="ru-RU" sz="1100" kern="1200" dirty="0" smtClean="0"/>
            <a:t> </a:t>
          </a:r>
          <a:r>
            <a:rPr lang="ru-RU" sz="1100" kern="1200" dirty="0" err="1" smtClean="0"/>
            <a:t>бөлінеді.</a:t>
          </a:r>
          <a:endParaRPr lang="ru-RU" sz="1100" kern="1200" dirty="0"/>
        </a:p>
      </dsp:txBody>
      <dsp:txXfrm>
        <a:off x="2468432" y="174475"/>
        <a:ext cx="3417850" cy="1096107"/>
      </dsp:txXfrm>
    </dsp:sp>
    <dsp:sp modelId="{CDF9A70D-93B9-41C4-B4AE-758A2185F005}">
      <dsp:nvSpPr>
        <dsp:cNvPr id="0" name=""/>
        <dsp:cNvSpPr/>
      </dsp:nvSpPr>
      <dsp:spPr>
        <a:xfrm>
          <a:off x="-3782" y="1598411"/>
          <a:ext cx="3486052" cy="1475424"/>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7D67DE-9521-48B0-BD3D-5F4AE88601D5}">
      <dsp:nvSpPr>
        <dsp:cNvPr id="0" name=""/>
        <dsp:cNvSpPr/>
      </dsp:nvSpPr>
      <dsp:spPr>
        <a:xfrm>
          <a:off x="199946" y="1791953"/>
          <a:ext cx="3486052" cy="1475424"/>
        </a:xfrm>
        <a:prstGeom prst="roundRect">
          <a:avLst>
            <a:gd name="adj" fmla="val 10000"/>
          </a:avLst>
        </a:prstGeom>
        <a:solidFill>
          <a:schemeClr val="accent6">
            <a:alpha val="90000"/>
            <a:tint val="4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u-RU" sz="1100" kern="1200" dirty="0" err="1" smtClean="0"/>
            <a:t>Табиғи материалдар-бұл ағаш, тау</a:t>
          </a:r>
          <a:r>
            <a:rPr lang="ru-RU" sz="1100" kern="1200" dirty="0" smtClean="0"/>
            <a:t> </a:t>
          </a:r>
          <a:r>
            <a:rPr lang="ru-RU" sz="1100" kern="1200" dirty="0" err="1" smtClean="0"/>
            <a:t>жыныстары</a:t>
          </a:r>
          <a:r>
            <a:rPr lang="ru-RU" sz="1100" kern="1200" dirty="0" smtClean="0"/>
            <a:t> </a:t>
          </a:r>
          <a:r>
            <a:rPr lang="ru-RU" sz="1100" kern="1200" dirty="0" err="1" smtClean="0"/>
            <a:t>(табиғи тастар</a:t>
          </a:r>
          <a:r>
            <a:rPr lang="ru-RU" sz="1100" kern="1200" dirty="0" smtClean="0"/>
            <a:t>), </a:t>
          </a:r>
          <a:r>
            <a:rPr lang="ru-RU" sz="1100" kern="1200" dirty="0" err="1" smtClean="0"/>
            <a:t>шымтезек</a:t>
          </a:r>
          <a:r>
            <a:rPr lang="ru-RU" sz="1100" kern="1200" dirty="0" smtClean="0"/>
            <a:t>, </a:t>
          </a:r>
          <a:r>
            <a:rPr lang="ru-RU" sz="1100" kern="1200" dirty="0" err="1" smtClean="0"/>
            <a:t>табиғи битумдар</a:t>
          </a:r>
          <a:r>
            <a:rPr lang="ru-RU" sz="1100" kern="1200" dirty="0" smtClean="0"/>
            <a:t> мен </a:t>
          </a:r>
          <a:r>
            <a:rPr lang="ru-RU" sz="1100" kern="1200" dirty="0" err="1" smtClean="0"/>
            <a:t>асфальттар</a:t>
          </a:r>
          <a:r>
            <a:rPr lang="ru-RU" sz="1100" kern="1200" dirty="0" smtClean="0"/>
            <a:t> </a:t>
          </a:r>
          <a:r>
            <a:rPr lang="ru-RU" sz="1100" kern="1200" dirty="0" err="1" smtClean="0"/>
            <a:t>және </a:t>
          </a:r>
          <a:r>
            <a:rPr lang="ru-RU" sz="1100" kern="1200" dirty="0" smtClean="0"/>
            <a:t>т.б. </a:t>
          </a:r>
          <a:r>
            <a:rPr lang="ru-RU" sz="1100" kern="1200" dirty="0" err="1" smtClean="0"/>
            <a:t>бұл материалдар</a:t>
          </a:r>
          <a:r>
            <a:rPr lang="ru-RU" sz="1100" kern="1200" dirty="0" smtClean="0"/>
            <a:t> </a:t>
          </a:r>
          <a:r>
            <a:rPr lang="ru-RU" sz="1100" kern="1200" dirty="0" err="1" smtClean="0"/>
            <a:t>табиғи шикізаттан</a:t>
          </a:r>
          <a:r>
            <a:rPr lang="ru-RU" sz="1100" kern="1200" dirty="0" smtClean="0"/>
            <a:t> </a:t>
          </a:r>
          <a:r>
            <a:rPr lang="ru-RU" sz="1100" kern="1200" dirty="0" err="1" smtClean="0"/>
            <a:t>бастапқы құрылымы </a:t>
          </a:r>
          <a:r>
            <a:rPr lang="ru-RU" sz="1100" kern="1200" dirty="0" smtClean="0"/>
            <a:t>мен </a:t>
          </a:r>
          <a:r>
            <a:rPr lang="ru-RU" sz="1100" kern="1200" dirty="0" err="1" smtClean="0"/>
            <a:t>химиялық құрамын өзгертпестен қарапайым өңдеу арқылы алынады</a:t>
          </a:r>
          <a:r>
            <a:rPr lang="ru-RU" sz="1100" kern="1200" dirty="0" smtClean="0"/>
            <a:t>.</a:t>
          </a:r>
          <a:endParaRPr lang="ru-RU" sz="1100" kern="1200" dirty="0"/>
        </a:p>
      </dsp:txBody>
      <dsp:txXfrm>
        <a:off x="243160" y="1835167"/>
        <a:ext cx="3399624" cy="1388996"/>
      </dsp:txXfrm>
    </dsp:sp>
    <dsp:sp modelId="{A24B37C6-44EB-42A1-9E75-119C272486A8}">
      <dsp:nvSpPr>
        <dsp:cNvPr id="0" name=""/>
        <dsp:cNvSpPr/>
      </dsp:nvSpPr>
      <dsp:spPr>
        <a:xfrm>
          <a:off x="4285954" y="1598411"/>
          <a:ext cx="4042757" cy="1499432"/>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76FBC3-6320-4E22-8A46-F61E89219C33}">
      <dsp:nvSpPr>
        <dsp:cNvPr id="0" name=""/>
        <dsp:cNvSpPr/>
      </dsp:nvSpPr>
      <dsp:spPr>
        <a:xfrm>
          <a:off x="4489682" y="1791953"/>
          <a:ext cx="4042757" cy="1499432"/>
        </a:xfrm>
        <a:prstGeom prst="roundRect">
          <a:avLst>
            <a:gd name="adj" fmla="val 10000"/>
          </a:avLst>
        </a:prstGeom>
        <a:solidFill>
          <a:schemeClr val="accent6">
            <a:alpha val="90000"/>
            <a:tint val="4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u-RU" sz="1100" kern="1200" dirty="0" err="1" smtClean="0"/>
            <a:t>Жасанды</a:t>
          </a:r>
          <a:r>
            <a:rPr lang="ru-RU" sz="1100" kern="1200" dirty="0" smtClean="0"/>
            <a:t> </a:t>
          </a:r>
          <a:r>
            <a:rPr lang="ru-RU" sz="1100" kern="1200" dirty="0" err="1" smtClean="0"/>
            <a:t>материалдарға кірпіш</a:t>
          </a:r>
          <a:r>
            <a:rPr lang="ru-RU" sz="1100" kern="1200" dirty="0" smtClean="0"/>
            <a:t>, цемент, </a:t>
          </a:r>
          <a:r>
            <a:rPr lang="ru-RU" sz="1100" kern="1200" dirty="0" err="1" smtClean="0"/>
            <a:t>темірбетон</a:t>
          </a:r>
          <a:r>
            <a:rPr lang="ru-RU" sz="1100" kern="1200" dirty="0" smtClean="0"/>
            <a:t>, </a:t>
          </a:r>
          <a:r>
            <a:rPr lang="ru-RU" sz="1100" kern="1200" dirty="0" err="1" smtClean="0"/>
            <a:t>шыны</a:t>
          </a:r>
          <a:r>
            <a:rPr lang="ru-RU" sz="1100" kern="1200" dirty="0" smtClean="0"/>
            <a:t> </a:t>
          </a:r>
          <a:r>
            <a:rPr lang="ru-RU" sz="1100" kern="1200" dirty="0" err="1" smtClean="0"/>
            <a:t>және </a:t>
          </a:r>
          <a:r>
            <a:rPr lang="ru-RU" sz="1100" kern="1200" dirty="0" smtClean="0"/>
            <a:t>т.б. </a:t>
          </a:r>
          <a:r>
            <a:rPr lang="ru-RU" sz="1100" kern="1200" dirty="0" err="1" smtClean="0"/>
            <a:t>жатады</a:t>
          </a:r>
          <a:r>
            <a:rPr lang="ru-RU" sz="1100" kern="1200" dirty="0" smtClean="0"/>
            <a:t>, </a:t>
          </a:r>
          <a:r>
            <a:rPr lang="ru-RU" sz="1100" kern="1200" dirty="0" err="1" smtClean="0"/>
            <a:t>олар</a:t>
          </a:r>
          <a:r>
            <a:rPr lang="ru-RU" sz="1100" kern="1200" dirty="0" smtClean="0"/>
            <a:t> </a:t>
          </a:r>
          <a:r>
            <a:rPr lang="ru-RU" sz="1100" kern="1200" dirty="0" err="1" smtClean="0"/>
            <a:t>табиғи және жасанды</a:t>
          </a:r>
          <a:r>
            <a:rPr lang="ru-RU" sz="1100" kern="1200" dirty="0" smtClean="0"/>
            <a:t> </a:t>
          </a:r>
          <a:r>
            <a:rPr lang="ru-RU" sz="1100" kern="1200" dirty="0" err="1" smtClean="0"/>
            <a:t>шикізаттан</a:t>
          </a:r>
          <a:r>
            <a:rPr lang="ru-RU" sz="1100" kern="1200" dirty="0" smtClean="0"/>
            <a:t>, </a:t>
          </a:r>
          <a:r>
            <a:rPr lang="ru-RU" sz="1100" kern="1200" dirty="0" err="1" smtClean="0"/>
            <a:t>өнеркәсіп </a:t>
          </a:r>
          <a:r>
            <a:rPr lang="ru-RU" sz="1100" kern="1200" dirty="0" smtClean="0"/>
            <a:t>пен </a:t>
          </a:r>
          <a:r>
            <a:rPr lang="ru-RU" sz="1100" kern="1200" dirty="0" err="1" smtClean="0"/>
            <a:t>ауыл</a:t>
          </a:r>
          <a:r>
            <a:rPr lang="ru-RU" sz="1100" kern="1200" dirty="0" smtClean="0"/>
            <a:t> </a:t>
          </a:r>
          <a:r>
            <a:rPr lang="ru-RU" sz="1100" kern="1200" dirty="0" err="1" smtClean="0"/>
            <a:t>шаруашылығының жанама</a:t>
          </a:r>
          <a:r>
            <a:rPr lang="ru-RU" sz="1100" kern="1200" dirty="0" smtClean="0"/>
            <a:t> </a:t>
          </a:r>
          <a:r>
            <a:rPr lang="ru-RU" sz="1100" kern="1200" dirty="0" err="1" smtClean="0"/>
            <a:t>өнімдерінен арнайы</a:t>
          </a:r>
          <a:r>
            <a:rPr lang="ru-RU" sz="1100" kern="1200" dirty="0" smtClean="0"/>
            <a:t> </a:t>
          </a:r>
          <a:r>
            <a:rPr lang="ru-RU" sz="1100" kern="1200" dirty="0" err="1" smtClean="0"/>
            <a:t>технологияларды</a:t>
          </a:r>
          <a:r>
            <a:rPr lang="ru-RU" sz="1100" kern="1200" dirty="0" smtClean="0"/>
            <a:t> </a:t>
          </a:r>
          <a:r>
            <a:rPr lang="ru-RU" sz="1100" kern="1200" dirty="0" err="1" smtClean="0"/>
            <a:t>қолдана отырып</a:t>
          </a:r>
          <a:r>
            <a:rPr lang="ru-RU" sz="1100" kern="1200" dirty="0" smtClean="0"/>
            <a:t> </a:t>
          </a:r>
          <a:r>
            <a:rPr lang="ru-RU" sz="1100" kern="1200" dirty="0" err="1" smtClean="0"/>
            <a:t>алынады</a:t>
          </a:r>
          <a:r>
            <a:rPr lang="ru-RU" sz="1100" kern="1200" dirty="0" smtClean="0"/>
            <a:t>. </a:t>
          </a:r>
          <a:r>
            <a:rPr lang="ru-RU" sz="1100" kern="1200" dirty="0" err="1" smtClean="0"/>
            <a:t>Жасанды</a:t>
          </a:r>
          <a:r>
            <a:rPr lang="ru-RU" sz="1100" kern="1200" dirty="0" smtClean="0"/>
            <a:t> </a:t>
          </a:r>
          <a:r>
            <a:rPr lang="ru-RU" sz="1100" kern="1200" dirty="0" err="1" smtClean="0"/>
            <a:t>материалдар</a:t>
          </a:r>
          <a:r>
            <a:rPr lang="ru-RU" sz="1100" kern="1200" dirty="0" smtClean="0"/>
            <a:t> </a:t>
          </a:r>
          <a:r>
            <a:rPr lang="ru-RU" sz="1100" kern="1200" dirty="0" err="1" smtClean="0"/>
            <a:t>шикізаттан</a:t>
          </a:r>
          <a:r>
            <a:rPr lang="ru-RU" sz="1100" kern="1200" dirty="0" smtClean="0"/>
            <a:t> </a:t>
          </a:r>
          <a:r>
            <a:rPr lang="ru-RU" sz="1100" kern="1200" dirty="0" err="1" smtClean="0"/>
            <a:t>құрылымы жағынан </a:t>
          </a:r>
          <a:r>
            <a:rPr lang="ru-RU" sz="1100" kern="1200" dirty="0" smtClean="0"/>
            <a:t>да, </a:t>
          </a:r>
          <a:r>
            <a:rPr lang="ru-RU" sz="1100" kern="1200" dirty="0" err="1" smtClean="0"/>
            <a:t>химиялық құрамы жағынан </a:t>
          </a:r>
          <a:r>
            <a:rPr lang="ru-RU" sz="1100" kern="1200" dirty="0" smtClean="0"/>
            <a:t>да </a:t>
          </a:r>
          <a:r>
            <a:rPr lang="ru-RU" sz="1100" kern="1200" dirty="0" err="1" smtClean="0"/>
            <a:t>ерекшеленеді</a:t>
          </a:r>
          <a:r>
            <a:rPr lang="ru-RU" sz="1100" kern="1200" dirty="0" smtClean="0"/>
            <a:t>, </a:t>
          </a:r>
          <a:r>
            <a:rPr lang="ru-RU" sz="1100" kern="1200" dirty="0" err="1" smtClean="0"/>
            <a:t>бұл оның зауыттық жағдайда түбегейлі өңделуіне байланысты</a:t>
          </a:r>
          <a:r>
            <a:rPr lang="ru-RU" sz="1100" kern="1200" dirty="0" smtClean="0"/>
            <a:t>.</a:t>
          </a:r>
          <a:endParaRPr lang="ru-RU" sz="1100" kern="1200" dirty="0"/>
        </a:p>
      </dsp:txBody>
      <dsp:txXfrm>
        <a:off x="4533599" y="1835870"/>
        <a:ext cx="3954923" cy="1411598"/>
      </dsp:txXfrm>
    </dsp:sp>
    <dsp:sp modelId="{6A05666A-F35E-456C-BEE3-A746D0FDA3F4}">
      <dsp:nvSpPr>
        <dsp:cNvPr id="0" name=""/>
        <dsp:cNvSpPr/>
      </dsp:nvSpPr>
      <dsp:spPr>
        <a:xfrm>
          <a:off x="1726055" y="3698261"/>
          <a:ext cx="4811311" cy="1299823"/>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D0B434-6156-47CB-841D-2CFDB127892F}">
      <dsp:nvSpPr>
        <dsp:cNvPr id="0" name=""/>
        <dsp:cNvSpPr/>
      </dsp:nvSpPr>
      <dsp:spPr>
        <a:xfrm>
          <a:off x="1929784" y="3891803"/>
          <a:ext cx="4811311" cy="1299823"/>
        </a:xfrm>
        <a:prstGeom prst="roundRect">
          <a:avLst>
            <a:gd name="adj" fmla="val 10000"/>
          </a:avLst>
        </a:prstGeom>
        <a:solidFill>
          <a:schemeClr val="accent6">
            <a:alpha val="90000"/>
            <a:tint val="4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u-RU" sz="1100" kern="1200" dirty="0" err="1" smtClean="0"/>
            <a:t>Материалдардың мақсаты </a:t>
          </a:r>
          <a:r>
            <a:rPr lang="ru-RU" sz="1100" kern="1200" dirty="0" smtClean="0"/>
            <a:t>мен </a:t>
          </a:r>
          <a:r>
            <a:rPr lang="ru-RU" sz="1100" kern="1200" dirty="0" err="1" smtClean="0"/>
            <a:t>технологиялық белгілері</a:t>
          </a:r>
          <a:r>
            <a:rPr lang="ru-RU" sz="1100" kern="1200" dirty="0" smtClean="0"/>
            <a:t> </a:t>
          </a:r>
          <a:r>
            <a:rPr lang="ru-RU" sz="1100" kern="1200" dirty="0" err="1" smtClean="0"/>
            <a:t>бойынша</a:t>
          </a:r>
          <a:r>
            <a:rPr lang="ru-RU" sz="1100" kern="1200" dirty="0" smtClean="0"/>
            <a:t> </a:t>
          </a:r>
          <a:r>
            <a:rPr lang="ru-RU" sz="1100" kern="1200" dirty="0" err="1" smtClean="0"/>
            <a:t>жіктелуі</a:t>
          </a:r>
          <a:r>
            <a:rPr lang="ru-RU" sz="1100" kern="1200" dirty="0" smtClean="0"/>
            <a:t> </a:t>
          </a:r>
          <a:r>
            <a:rPr lang="ru-RU" sz="1100" kern="1200" dirty="0" err="1" smtClean="0"/>
            <a:t>ең көп таралған</a:t>
          </a:r>
          <a:r>
            <a:rPr lang="ru-RU" sz="1100" kern="1200" dirty="0" smtClean="0"/>
            <a:t>.</a:t>
          </a:r>
          <a:endParaRPr lang="ru-RU" sz="1100" kern="1200" dirty="0"/>
        </a:p>
      </dsp:txBody>
      <dsp:txXfrm>
        <a:off x="1967855" y="3929874"/>
        <a:ext cx="4735169" cy="12236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65D376-9552-4BD7-90C3-2A471C1E4215}">
      <dsp:nvSpPr>
        <dsp:cNvPr id="0" name=""/>
        <dsp:cNvSpPr/>
      </dsp:nvSpPr>
      <dsp:spPr>
        <a:xfrm rot="5400000">
          <a:off x="335361" y="1309761"/>
          <a:ext cx="1810223" cy="218441"/>
        </a:xfrm>
        <a:prstGeom prst="rect">
          <a:avLst/>
        </a:prstGeom>
        <a:gradFill rotWithShape="0">
          <a:gsLst>
            <a:gs pos="0">
              <a:schemeClr val="accent6">
                <a:tint val="60000"/>
                <a:hueOff val="0"/>
                <a:satOff val="0"/>
                <a:lumOff val="0"/>
                <a:alphaOff val="0"/>
                <a:tint val="50000"/>
                <a:satMod val="300000"/>
              </a:schemeClr>
            </a:gs>
            <a:gs pos="35000">
              <a:schemeClr val="accent6">
                <a:tint val="60000"/>
                <a:hueOff val="0"/>
                <a:satOff val="0"/>
                <a:lumOff val="0"/>
                <a:alphaOff val="0"/>
                <a:tint val="37000"/>
                <a:satMod val="300000"/>
              </a:schemeClr>
            </a:gs>
            <a:gs pos="100000">
              <a:schemeClr val="accent6">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0FF0A808-BD63-4E9E-B86E-BC09CB35C275}">
      <dsp:nvSpPr>
        <dsp:cNvPr id="0" name=""/>
        <dsp:cNvSpPr/>
      </dsp:nvSpPr>
      <dsp:spPr>
        <a:xfrm>
          <a:off x="6499" y="151811"/>
          <a:ext cx="3907924" cy="1456279"/>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kern="1200" dirty="0" err="1" smtClean="0"/>
            <a:t>Құрылыс материалдарын</a:t>
          </a:r>
          <a:r>
            <a:rPr lang="ru-RU" sz="1600" kern="1200" dirty="0" smtClean="0"/>
            <a:t> </a:t>
          </a:r>
          <a:r>
            <a:rPr lang="ru-RU" sz="1600" kern="1200" dirty="0" err="1" smtClean="0"/>
            <a:t>өндіруге арналған шикізат</a:t>
          </a:r>
          <a:r>
            <a:rPr lang="ru-RU" sz="1600" kern="1200" dirty="0" smtClean="0"/>
            <a:t> </a:t>
          </a:r>
          <a:r>
            <a:rPr lang="ru-RU" sz="1600" kern="1200" dirty="0" err="1" smtClean="0"/>
            <a:t>базасы</a:t>
          </a:r>
          <a:r>
            <a:rPr lang="ru-RU" sz="1600" kern="1200" dirty="0" smtClean="0"/>
            <a:t> </a:t>
          </a:r>
          <a:r>
            <a:rPr lang="ru-RU" sz="1600" kern="1200" dirty="0" err="1" smtClean="0"/>
            <a:t>іс</a:t>
          </a:r>
          <a:r>
            <a:rPr lang="ru-RU" sz="1600" kern="1200" dirty="0" smtClean="0"/>
            <a:t> </a:t>
          </a:r>
          <a:r>
            <a:rPr lang="ru-RU" sz="1600" kern="1200" dirty="0" err="1" smtClean="0"/>
            <a:t>жүзінде таусылмайды</a:t>
          </a:r>
          <a:r>
            <a:rPr lang="ru-RU" sz="1600" kern="1200" dirty="0" smtClean="0"/>
            <a:t>. </a:t>
          </a:r>
          <a:endParaRPr lang="ru-RU" sz="1600" kern="1200" dirty="0"/>
        </a:p>
      </dsp:txBody>
      <dsp:txXfrm>
        <a:off x="49152" y="194464"/>
        <a:ext cx="3822618" cy="1370973"/>
      </dsp:txXfrm>
    </dsp:sp>
    <dsp:sp modelId="{6AFE375A-0756-4542-B62E-CADCAFF08D43}">
      <dsp:nvSpPr>
        <dsp:cNvPr id="0" name=""/>
        <dsp:cNvSpPr/>
      </dsp:nvSpPr>
      <dsp:spPr>
        <a:xfrm rot="5400000">
          <a:off x="335361" y="3130110"/>
          <a:ext cx="1810223" cy="218441"/>
        </a:xfrm>
        <a:prstGeom prst="rect">
          <a:avLst/>
        </a:prstGeom>
        <a:gradFill rotWithShape="0">
          <a:gsLst>
            <a:gs pos="0">
              <a:schemeClr val="accent6">
                <a:tint val="60000"/>
                <a:hueOff val="0"/>
                <a:satOff val="0"/>
                <a:lumOff val="0"/>
                <a:alphaOff val="0"/>
                <a:tint val="50000"/>
                <a:satMod val="300000"/>
              </a:schemeClr>
            </a:gs>
            <a:gs pos="35000">
              <a:schemeClr val="accent6">
                <a:tint val="60000"/>
                <a:hueOff val="0"/>
                <a:satOff val="0"/>
                <a:lumOff val="0"/>
                <a:alphaOff val="0"/>
                <a:tint val="37000"/>
                <a:satMod val="300000"/>
              </a:schemeClr>
            </a:gs>
            <a:gs pos="100000">
              <a:schemeClr val="accent6">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0D7B59CD-AF4C-4214-B949-670AE66CFC0B}">
      <dsp:nvSpPr>
        <dsp:cNvPr id="0" name=""/>
        <dsp:cNvSpPr/>
      </dsp:nvSpPr>
      <dsp:spPr>
        <a:xfrm>
          <a:off x="6499" y="1972160"/>
          <a:ext cx="3907924" cy="1456279"/>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kern="1200" dirty="0" err="1" smtClean="0"/>
            <a:t>Кенді</a:t>
          </a:r>
          <a:r>
            <a:rPr lang="ru-RU" sz="1600" kern="1200" dirty="0" smtClean="0"/>
            <a:t> </a:t>
          </a:r>
          <a:r>
            <a:rPr lang="ru-RU" sz="1600" kern="1200" dirty="0" err="1" smtClean="0"/>
            <a:t>емес</a:t>
          </a:r>
          <a:r>
            <a:rPr lang="ru-RU" sz="1600" kern="1200" dirty="0" smtClean="0"/>
            <a:t> </a:t>
          </a:r>
          <a:r>
            <a:rPr lang="ru-RU" sz="1600" kern="1200" dirty="0" err="1" smtClean="0"/>
            <a:t>шикізаттың көптеген түрлерінен әртүрлі құрылыс материалдары</a:t>
          </a:r>
          <a:r>
            <a:rPr lang="ru-RU" sz="1600" kern="1200" dirty="0" smtClean="0"/>
            <a:t> </a:t>
          </a:r>
          <a:r>
            <a:rPr lang="ru-RU" sz="1600" kern="1200" dirty="0" err="1" smtClean="0"/>
            <a:t>алынады</a:t>
          </a:r>
          <a:r>
            <a:rPr lang="ru-RU" sz="1600" kern="1200" dirty="0" smtClean="0"/>
            <a:t>. </a:t>
          </a:r>
          <a:endParaRPr lang="ru-RU" sz="1600" kern="1200" dirty="0"/>
        </a:p>
      </dsp:txBody>
      <dsp:txXfrm>
        <a:off x="49152" y="2014813"/>
        <a:ext cx="3822618" cy="1370973"/>
      </dsp:txXfrm>
    </dsp:sp>
    <dsp:sp modelId="{2CC81A85-E671-4C59-B04B-FCA87BB991B6}">
      <dsp:nvSpPr>
        <dsp:cNvPr id="0" name=""/>
        <dsp:cNvSpPr/>
      </dsp:nvSpPr>
      <dsp:spPr>
        <a:xfrm>
          <a:off x="1253597" y="4040284"/>
          <a:ext cx="4682630" cy="218441"/>
        </a:xfrm>
        <a:prstGeom prst="rect">
          <a:avLst/>
        </a:prstGeom>
        <a:gradFill rotWithShape="0">
          <a:gsLst>
            <a:gs pos="0">
              <a:schemeClr val="accent6">
                <a:tint val="60000"/>
                <a:hueOff val="0"/>
                <a:satOff val="0"/>
                <a:lumOff val="0"/>
                <a:alphaOff val="0"/>
                <a:tint val="50000"/>
                <a:satMod val="300000"/>
              </a:schemeClr>
            </a:gs>
            <a:gs pos="35000">
              <a:schemeClr val="accent6">
                <a:tint val="60000"/>
                <a:hueOff val="0"/>
                <a:satOff val="0"/>
                <a:lumOff val="0"/>
                <a:alphaOff val="0"/>
                <a:tint val="37000"/>
                <a:satMod val="300000"/>
              </a:schemeClr>
            </a:gs>
            <a:gs pos="100000">
              <a:schemeClr val="accent6">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FE9F48D1-8FB6-4289-99F3-203451886851}">
      <dsp:nvSpPr>
        <dsp:cNvPr id="0" name=""/>
        <dsp:cNvSpPr/>
      </dsp:nvSpPr>
      <dsp:spPr>
        <a:xfrm>
          <a:off x="6499" y="3792509"/>
          <a:ext cx="3907924" cy="1456279"/>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kern="1200" dirty="0" err="1" smtClean="0"/>
            <a:t>Минералды</a:t>
          </a:r>
          <a:r>
            <a:rPr lang="ru-RU" sz="1600" kern="1200" dirty="0" smtClean="0"/>
            <a:t> </a:t>
          </a:r>
          <a:r>
            <a:rPr lang="ru-RU" sz="1600" kern="1200" dirty="0" err="1" smtClean="0"/>
            <a:t>кен</a:t>
          </a:r>
          <a:r>
            <a:rPr lang="ru-RU" sz="1600" kern="1200" dirty="0" smtClean="0"/>
            <a:t> </a:t>
          </a:r>
          <a:r>
            <a:rPr lang="ru-RU" sz="1600" kern="1200" dirty="0" err="1" smtClean="0"/>
            <a:t>емес</a:t>
          </a:r>
          <a:r>
            <a:rPr lang="ru-RU" sz="1600" kern="1200" dirty="0" smtClean="0"/>
            <a:t> </a:t>
          </a:r>
          <a:r>
            <a:rPr lang="ru-RU" sz="1600" kern="1200" dirty="0" err="1" smtClean="0"/>
            <a:t>шикізатты</a:t>
          </a:r>
          <a:r>
            <a:rPr lang="ru-RU" sz="1600" kern="1200" dirty="0" smtClean="0"/>
            <a:t> </a:t>
          </a:r>
          <a:r>
            <a:rPr lang="ru-RU" sz="1600" kern="1200" dirty="0" err="1" smtClean="0"/>
            <a:t>өндірудің және оның негізінде</a:t>
          </a:r>
          <a:r>
            <a:rPr lang="ru-RU" sz="1600" kern="1200" dirty="0" smtClean="0"/>
            <a:t> </a:t>
          </a:r>
          <a:r>
            <a:rPr lang="ru-RU" sz="1600" kern="1200" dirty="0" err="1" smtClean="0"/>
            <a:t>материалдар</a:t>
          </a:r>
          <a:r>
            <a:rPr lang="ru-RU" sz="1600" kern="1200" dirty="0" smtClean="0"/>
            <a:t> </a:t>
          </a:r>
          <a:r>
            <a:rPr lang="ru-RU" sz="1600" kern="1200" dirty="0" err="1" smtClean="0"/>
            <a:t>өндірісінің өсу қарқыны кен</a:t>
          </a:r>
          <a:r>
            <a:rPr lang="ru-RU" sz="1600" kern="1200" dirty="0" smtClean="0"/>
            <a:t> </a:t>
          </a:r>
          <a:r>
            <a:rPr lang="ru-RU" sz="1600" kern="1200" dirty="0" err="1" smtClean="0"/>
            <a:t>өндірудің және қара </a:t>
          </a:r>
          <a:r>
            <a:rPr lang="ru-RU" sz="1600" kern="1200" dirty="0" smtClean="0"/>
            <a:t>металл </a:t>
          </a:r>
          <a:r>
            <a:rPr lang="ru-RU" sz="1600" kern="1200" dirty="0" err="1" smtClean="0"/>
            <a:t>прокатын</a:t>
          </a:r>
          <a:r>
            <a:rPr lang="ru-RU" sz="1600" kern="1200" dirty="0" smtClean="0"/>
            <a:t> </a:t>
          </a:r>
          <a:r>
            <a:rPr lang="ru-RU" sz="1600" kern="1200" dirty="0" err="1" smtClean="0"/>
            <a:t>өндірудің өсу қарқынынан асып</a:t>
          </a:r>
          <a:r>
            <a:rPr lang="ru-RU" sz="1600" kern="1200" dirty="0" smtClean="0"/>
            <a:t> </a:t>
          </a:r>
          <a:r>
            <a:rPr lang="ru-RU" sz="1600" kern="1200" dirty="0" err="1" smtClean="0"/>
            <a:t>түседі</a:t>
          </a:r>
          <a:r>
            <a:rPr lang="ru-RU" sz="1600" kern="1200" dirty="0" smtClean="0"/>
            <a:t>. </a:t>
          </a:r>
          <a:endParaRPr lang="ru-RU" sz="1600" kern="1200" dirty="0"/>
        </a:p>
      </dsp:txBody>
      <dsp:txXfrm>
        <a:off x="49152" y="3835162"/>
        <a:ext cx="3822618" cy="1370973"/>
      </dsp:txXfrm>
    </dsp:sp>
    <dsp:sp modelId="{CB3A1B5F-7F4E-4298-8399-F66896172BB8}">
      <dsp:nvSpPr>
        <dsp:cNvPr id="0" name=""/>
        <dsp:cNvSpPr/>
      </dsp:nvSpPr>
      <dsp:spPr>
        <a:xfrm rot="16200000">
          <a:off x="5044239" y="3130110"/>
          <a:ext cx="1810223" cy="218441"/>
        </a:xfrm>
        <a:prstGeom prst="rect">
          <a:avLst/>
        </a:prstGeom>
        <a:gradFill rotWithShape="0">
          <a:gsLst>
            <a:gs pos="0">
              <a:schemeClr val="accent6">
                <a:tint val="60000"/>
                <a:hueOff val="0"/>
                <a:satOff val="0"/>
                <a:lumOff val="0"/>
                <a:alphaOff val="0"/>
                <a:tint val="50000"/>
                <a:satMod val="300000"/>
              </a:schemeClr>
            </a:gs>
            <a:gs pos="35000">
              <a:schemeClr val="accent6">
                <a:tint val="60000"/>
                <a:hueOff val="0"/>
                <a:satOff val="0"/>
                <a:lumOff val="0"/>
                <a:alphaOff val="0"/>
                <a:tint val="37000"/>
                <a:satMod val="300000"/>
              </a:schemeClr>
            </a:gs>
            <a:gs pos="100000">
              <a:schemeClr val="accent6">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3437DAF5-B519-4085-856B-547A7116D3F5}">
      <dsp:nvSpPr>
        <dsp:cNvPr id="0" name=""/>
        <dsp:cNvSpPr/>
      </dsp:nvSpPr>
      <dsp:spPr>
        <a:xfrm>
          <a:off x="4715377" y="3792509"/>
          <a:ext cx="3907924" cy="1456279"/>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kern="1200" dirty="0" err="1" smtClean="0"/>
            <a:t>Сонымен</a:t>
          </a:r>
          <a:r>
            <a:rPr lang="ru-RU" sz="1600" kern="1200" dirty="0" smtClean="0"/>
            <a:t> </a:t>
          </a:r>
          <a:r>
            <a:rPr lang="ru-RU" sz="1600" kern="1200" dirty="0" err="1" smtClean="0"/>
            <a:t>қатар кенді</a:t>
          </a:r>
          <a:r>
            <a:rPr lang="ru-RU" sz="1600" kern="1200" dirty="0" smtClean="0"/>
            <a:t> </a:t>
          </a:r>
          <a:r>
            <a:rPr lang="ru-RU" sz="1600" kern="1200" dirty="0" err="1" smtClean="0"/>
            <a:t>емес</a:t>
          </a:r>
          <a:r>
            <a:rPr lang="ru-RU" sz="1600" kern="1200" dirty="0" smtClean="0"/>
            <a:t> </a:t>
          </a:r>
          <a:r>
            <a:rPr lang="ru-RU" sz="1600" kern="1200" dirty="0" err="1" smtClean="0"/>
            <a:t>шикізат</a:t>
          </a:r>
          <a:r>
            <a:rPr lang="ru-RU" sz="1600" kern="1200" dirty="0" smtClean="0"/>
            <a:t> пен </a:t>
          </a:r>
          <a:r>
            <a:rPr lang="ru-RU" sz="1600" kern="1200" dirty="0" err="1" smtClean="0"/>
            <a:t>өнеркәсіп қалдықтарын кешенді</a:t>
          </a:r>
          <a:r>
            <a:rPr lang="ru-RU" sz="1600" kern="1200" dirty="0" smtClean="0"/>
            <a:t> </a:t>
          </a:r>
          <a:r>
            <a:rPr lang="ru-RU" sz="1600" kern="1200" dirty="0" err="1" smtClean="0"/>
            <a:t>пайдалану</a:t>
          </a:r>
          <a:r>
            <a:rPr lang="ru-RU" sz="1600" kern="1200" dirty="0" smtClean="0"/>
            <a:t> </a:t>
          </a:r>
          <a:r>
            <a:rPr lang="ru-RU" sz="1600" kern="1200" dirty="0" err="1" smtClean="0"/>
            <a:t>дамуда</a:t>
          </a:r>
          <a:r>
            <a:rPr lang="ru-RU" sz="1600" kern="1200" dirty="0" smtClean="0"/>
            <a:t>. </a:t>
          </a:r>
          <a:endParaRPr lang="ru-RU" sz="1600" kern="1200" dirty="0"/>
        </a:p>
      </dsp:txBody>
      <dsp:txXfrm>
        <a:off x="4758030" y="3835162"/>
        <a:ext cx="3822618" cy="1370973"/>
      </dsp:txXfrm>
    </dsp:sp>
    <dsp:sp modelId="{483022D3-9624-43CE-B5C6-1D8DBDAB6953}">
      <dsp:nvSpPr>
        <dsp:cNvPr id="0" name=""/>
        <dsp:cNvSpPr/>
      </dsp:nvSpPr>
      <dsp:spPr>
        <a:xfrm rot="16199804">
          <a:off x="5044188" y="1309761"/>
          <a:ext cx="1810223" cy="218441"/>
        </a:xfrm>
        <a:prstGeom prst="rect">
          <a:avLst/>
        </a:prstGeom>
        <a:gradFill rotWithShape="0">
          <a:gsLst>
            <a:gs pos="0">
              <a:schemeClr val="accent6">
                <a:tint val="60000"/>
                <a:hueOff val="0"/>
                <a:satOff val="0"/>
                <a:lumOff val="0"/>
                <a:alphaOff val="0"/>
                <a:tint val="50000"/>
                <a:satMod val="300000"/>
              </a:schemeClr>
            </a:gs>
            <a:gs pos="35000">
              <a:schemeClr val="accent6">
                <a:tint val="60000"/>
                <a:hueOff val="0"/>
                <a:satOff val="0"/>
                <a:lumOff val="0"/>
                <a:alphaOff val="0"/>
                <a:tint val="37000"/>
                <a:satMod val="300000"/>
              </a:schemeClr>
            </a:gs>
            <a:gs pos="100000">
              <a:schemeClr val="accent6">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A0D45928-7457-408F-81B8-0F11EB325E27}">
      <dsp:nvSpPr>
        <dsp:cNvPr id="0" name=""/>
        <dsp:cNvSpPr/>
      </dsp:nvSpPr>
      <dsp:spPr>
        <a:xfrm>
          <a:off x="4715377" y="1972160"/>
          <a:ext cx="3907924" cy="1456279"/>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kern="1200" dirty="0" err="1" smtClean="0"/>
            <a:t>Құрылыс материалдары</a:t>
          </a:r>
          <a:r>
            <a:rPr lang="ru-RU" sz="1600" kern="1200" dirty="0" smtClean="0"/>
            <a:t> </a:t>
          </a:r>
          <a:r>
            <a:rPr lang="ru-RU" sz="1600" kern="1200" dirty="0" err="1" smtClean="0"/>
            <a:t>өндірісін металлургиямен</a:t>
          </a:r>
          <a:r>
            <a:rPr lang="ru-RU" sz="1600" kern="1200" dirty="0" smtClean="0"/>
            <a:t>, </a:t>
          </a:r>
          <a:r>
            <a:rPr lang="ru-RU" sz="1600" kern="1200" dirty="0" err="1" smtClean="0"/>
            <a:t>химиямен</a:t>
          </a:r>
          <a:r>
            <a:rPr lang="ru-RU" sz="1600" kern="1200" dirty="0" smtClean="0"/>
            <a:t>, </a:t>
          </a:r>
          <a:r>
            <a:rPr lang="ru-RU" sz="1600" kern="1200" dirty="0" err="1" smtClean="0"/>
            <a:t>энергетикамен</a:t>
          </a:r>
          <a:r>
            <a:rPr lang="ru-RU" sz="1600" kern="1200" dirty="0" smtClean="0"/>
            <a:t> </a:t>
          </a:r>
          <a:r>
            <a:rPr lang="ru-RU" sz="1600" kern="1200" dirty="0" err="1" smtClean="0"/>
            <a:t>біріктіру</a:t>
          </a:r>
          <a:r>
            <a:rPr lang="ru-RU" sz="1600" kern="1200" dirty="0" smtClean="0"/>
            <a:t> </a:t>
          </a:r>
          <a:r>
            <a:rPr lang="ru-RU" sz="1600" kern="1200" dirty="0" err="1" smtClean="0"/>
            <a:t>үрдісі тән.</a:t>
          </a:r>
          <a:endParaRPr lang="ru-RU" sz="1600" kern="1200" dirty="0"/>
        </a:p>
      </dsp:txBody>
      <dsp:txXfrm>
        <a:off x="4758030" y="2014813"/>
        <a:ext cx="3822618" cy="1370973"/>
      </dsp:txXfrm>
    </dsp:sp>
    <dsp:sp modelId="{2DFD5866-3C69-44D9-8040-2E6690CD7FB1}">
      <dsp:nvSpPr>
        <dsp:cNvPr id="0" name=""/>
        <dsp:cNvSpPr/>
      </dsp:nvSpPr>
      <dsp:spPr>
        <a:xfrm>
          <a:off x="4740098" y="151811"/>
          <a:ext cx="3858484" cy="1456279"/>
        </a:xfrm>
        <a:prstGeom prst="roundRect">
          <a:avLst>
            <a:gd name="adj" fmla="val 10000"/>
          </a:avLst>
        </a:prstGeom>
        <a:blipFill rotWithShape="0">
          <a:blip xmlns:r="http://schemas.openxmlformats.org/officeDocument/2006/relationships" r:embed="rId1"/>
          <a:stretch>
            <a:fillRect/>
          </a:stretch>
        </a:blip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endParaRPr lang="ru-RU" sz="1600" kern="1200" dirty="0"/>
        </a:p>
      </dsp:txBody>
      <dsp:txXfrm>
        <a:off x="4782751" y="194464"/>
        <a:ext cx="3773178" cy="137097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4A3F15-9840-42EC-A26F-F835069AD5AA}">
      <dsp:nvSpPr>
        <dsp:cNvPr id="0" name=""/>
        <dsp:cNvSpPr/>
      </dsp:nvSpPr>
      <dsp:spPr>
        <a:xfrm>
          <a:off x="0" y="434136"/>
          <a:ext cx="8229600" cy="914940"/>
        </a:xfrm>
        <a:prstGeom prst="round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ru-RU" sz="2300" kern="1200" smtClean="0"/>
            <a:t>Құрылыс материалдары өнеркәсібі құрылыс және жобалау және зерттеу ұйымдарымен бірге құрылыс кешенін құрайды.</a:t>
          </a:r>
          <a:endParaRPr lang="ru-RU" sz="2300" kern="1200"/>
        </a:p>
      </dsp:txBody>
      <dsp:txXfrm>
        <a:off x="44664" y="478800"/>
        <a:ext cx="8140272" cy="825612"/>
      </dsp:txXfrm>
    </dsp:sp>
    <dsp:sp modelId="{C6C4E607-57F8-47BE-8EDA-8574CCC73161}">
      <dsp:nvSpPr>
        <dsp:cNvPr id="0" name=""/>
        <dsp:cNvSpPr/>
      </dsp:nvSpPr>
      <dsp:spPr>
        <a:xfrm>
          <a:off x="0" y="1415316"/>
          <a:ext cx="8229600" cy="914940"/>
        </a:xfrm>
        <a:prstGeom prst="round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ru-RU" sz="2300" kern="1200" smtClean="0"/>
            <a:t>Құрылыс материалдарының өнеркәсібі осындай өндірістерді қамтиды:</a:t>
          </a:r>
          <a:endParaRPr lang="ru-RU" sz="2300" kern="1200"/>
        </a:p>
      </dsp:txBody>
      <dsp:txXfrm>
        <a:off x="44664" y="1459980"/>
        <a:ext cx="8140272" cy="825612"/>
      </dsp:txXfrm>
    </dsp:sp>
    <dsp:sp modelId="{51BAF791-3DD0-4818-9A66-9C77147FDF68}">
      <dsp:nvSpPr>
        <dsp:cNvPr id="0" name=""/>
        <dsp:cNvSpPr/>
      </dsp:nvSpPr>
      <dsp:spPr>
        <a:xfrm>
          <a:off x="0" y="2330256"/>
          <a:ext cx="8229600" cy="1761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ru-RU" sz="1800" kern="1200" dirty="0" smtClean="0"/>
            <a:t>а) </a:t>
          </a:r>
          <a:r>
            <a:rPr lang="ru-RU" sz="1800" kern="1200" dirty="0" err="1" smtClean="0"/>
            <a:t>минералды</a:t>
          </a:r>
          <a:r>
            <a:rPr lang="ru-RU" sz="1800" kern="1200" dirty="0" smtClean="0"/>
            <a:t> </a:t>
          </a:r>
          <a:r>
            <a:rPr lang="ru-RU" sz="1800" kern="1200" dirty="0" err="1" smtClean="0"/>
            <a:t>құрылыс</a:t>
          </a:r>
          <a:r>
            <a:rPr lang="ru-RU" sz="1800" kern="1200" dirty="0" smtClean="0"/>
            <a:t> </a:t>
          </a:r>
          <a:r>
            <a:rPr lang="ru-RU" sz="1800" kern="1200" dirty="0" err="1" smtClean="0"/>
            <a:t>шикізаты</a:t>
          </a:r>
          <a:r>
            <a:rPr lang="ru-RU" sz="1800" kern="1200" dirty="0" smtClean="0"/>
            <a:t> мен </a:t>
          </a:r>
          <a:r>
            <a:rPr lang="ru-RU" sz="1800" kern="1200" dirty="0" err="1" smtClean="0"/>
            <a:t>құрылыс</a:t>
          </a:r>
          <a:r>
            <a:rPr lang="ru-RU" sz="1800" kern="1200" dirty="0" smtClean="0"/>
            <a:t> </a:t>
          </a:r>
          <a:r>
            <a:rPr lang="ru-RU" sz="1800" kern="1200" dirty="0" err="1" smtClean="0"/>
            <a:t>материалдарын</a:t>
          </a:r>
          <a:r>
            <a:rPr lang="ru-RU" sz="1800" kern="1200" dirty="0" smtClean="0"/>
            <a:t> (</a:t>
          </a:r>
          <a:r>
            <a:rPr lang="ru-RU" sz="1800" kern="1200" dirty="0" err="1" smtClean="0"/>
            <a:t>құм</a:t>
          </a:r>
          <a:r>
            <a:rPr lang="ru-RU" sz="1800" kern="1200" dirty="0" smtClean="0"/>
            <a:t>, </a:t>
          </a:r>
          <a:r>
            <a:rPr lang="ru-RU" sz="1800" kern="1200" dirty="0" err="1" smtClean="0"/>
            <a:t>қиыршық</a:t>
          </a:r>
          <a:r>
            <a:rPr lang="ru-RU" sz="1800" kern="1200" dirty="0" smtClean="0"/>
            <a:t> </a:t>
          </a:r>
          <a:r>
            <a:rPr lang="ru-RU" sz="1800" kern="1200" dirty="0" err="1" smtClean="0"/>
            <a:t>тас</a:t>
          </a:r>
          <a:r>
            <a:rPr lang="ru-RU" sz="1800" kern="1200" dirty="0" smtClean="0"/>
            <a:t>, </a:t>
          </a:r>
          <a:r>
            <a:rPr lang="ru-RU" sz="1800" kern="1200" dirty="0" err="1" smtClean="0"/>
            <a:t>қиыршық</a:t>
          </a:r>
          <a:r>
            <a:rPr lang="ru-RU" sz="1800" kern="1200" dirty="0" smtClean="0"/>
            <a:t> </a:t>
          </a:r>
          <a:r>
            <a:rPr lang="ru-RU" sz="1800" kern="1200" dirty="0" err="1" smtClean="0"/>
            <a:t>тас</a:t>
          </a:r>
          <a:r>
            <a:rPr lang="ru-RU" sz="1800" kern="1200" dirty="0" smtClean="0"/>
            <a:t>, </a:t>
          </a:r>
          <a:r>
            <a:rPr lang="ru-RU" sz="1800" kern="1200" dirty="0" err="1" smtClean="0"/>
            <a:t>кесек</a:t>
          </a:r>
          <a:r>
            <a:rPr lang="ru-RU" sz="1800" kern="1200" dirty="0" smtClean="0"/>
            <a:t> </a:t>
          </a:r>
          <a:r>
            <a:rPr lang="ru-RU" sz="1800" kern="1200" dirty="0" err="1" smtClean="0"/>
            <a:t>тас</a:t>
          </a:r>
          <a:r>
            <a:rPr lang="ru-RU" sz="1800" kern="1200" dirty="0" smtClean="0"/>
            <a:t> </a:t>
          </a:r>
          <a:r>
            <a:rPr lang="ru-RU" sz="1800" kern="1200" dirty="0" err="1" smtClean="0"/>
            <a:t>және</a:t>
          </a:r>
          <a:r>
            <a:rPr lang="ru-RU" sz="1800" kern="1200" dirty="0" smtClean="0"/>
            <a:t> т. б.) </a:t>
          </a:r>
          <a:r>
            <a:rPr lang="ru-RU" sz="1800" kern="1200" dirty="0" err="1" smtClean="0"/>
            <a:t>өндіру</a:t>
          </a:r>
          <a:r>
            <a:rPr lang="ru-RU" sz="1800" kern="1200" dirty="0" smtClean="0"/>
            <a:t> </a:t>
          </a:r>
          <a:r>
            <a:rPr lang="ru-RU" sz="1800" kern="1200" dirty="0" err="1" smtClean="0"/>
            <a:t>және</a:t>
          </a:r>
          <a:r>
            <a:rPr lang="ru-RU" sz="1800" kern="1200" dirty="0" smtClean="0"/>
            <a:t> </a:t>
          </a:r>
          <a:r>
            <a:rPr lang="ru-RU" sz="1800" kern="1200" dirty="0" err="1" smtClean="0"/>
            <a:t>алғашқы</a:t>
          </a:r>
          <a:r>
            <a:rPr lang="ru-RU" sz="1800" kern="1200" dirty="0" smtClean="0"/>
            <a:t> </a:t>
          </a:r>
          <a:r>
            <a:rPr lang="ru-RU" sz="1800" kern="1200" dirty="0" err="1" smtClean="0"/>
            <a:t>өңдеу</a:t>
          </a:r>
          <a:r>
            <a:rPr lang="ru-RU" sz="1800" kern="1200" dirty="0" smtClean="0"/>
            <a:t>.;</a:t>
          </a:r>
          <a:endParaRPr lang="ru-RU" sz="1800" kern="1200" dirty="0"/>
        </a:p>
        <a:p>
          <a:pPr marL="171450" lvl="1" indent="-171450" algn="l" defTabSz="800100" rtl="0">
            <a:lnSpc>
              <a:spcPct val="90000"/>
            </a:lnSpc>
            <a:spcBef>
              <a:spcPct val="0"/>
            </a:spcBef>
            <a:spcAft>
              <a:spcPct val="20000"/>
            </a:spcAft>
            <a:buChar char="••"/>
          </a:pPr>
          <a:r>
            <a:rPr lang="ru-RU" sz="1800" kern="1200" dirty="0" smtClean="0"/>
            <a:t>б) </a:t>
          </a:r>
          <a:r>
            <a:rPr lang="ru-RU" sz="1800" kern="1200" dirty="0" err="1" smtClean="0"/>
            <a:t>тұтқыр</a:t>
          </a:r>
          <a:r>
            <a:rPr lang="ru-RU" sz="1800" kern="1200" dirty="0" smtClean="0"/>
            <a:t> </a:t>
          </a:r>
          <a:r>
            <a:rPr lang="ru-RU" sz="1800" kern="1200" dirty="0" err="1" smtClean="0"/>
            <a:t>материалдар</a:t>
          </a:r>
          <a:r>
            <a:rPr lang="ru-RU" sz="1800" kern="1200" dirty="0" smtClean="0"/>
            <a:t> (цемент, </a:t>
          </a:r>
          <a:r>
            <a:rPr lang="ru-RU" sz="1800" kern="1200" dirty="0" err="1" smtClean="0"/>
            <a:t>әк</a:t>
          </a:r>
          <a:r>
            <a:rPr lang="ru-RU" sz="1800" kern="1200" dirty="0" smtClean="0"/>
            <a:t>, гипс) </a:t>
          </a:r>
          <a:r>
            <a:rPr lang="ru-RU" sz="1800" kern="1200" dirty="0" err="1" smtClean="0"/>
            <a:t>өндірісі</a:t>
          </a:r>
          <a:endParaRPr lang="ru-RU" sz="1800" kern="1200" dirty="0"/>
        </a:p>
        <a:p>
          <a:pPr marL="171450" lvl="1" indent="-171450" algn="l" defTabSz="800100" rtl="0">
            <a:lnSpc>
              <a:spcPct val="90000"/>
            </a:lnSpc>
            <a:spcBef>
              <a:spcPct val="0"/>
            </a:spcBef>
            <a:spcAft>
              <a:spcPct val="20000"/>
            </a:spcAft>
            <a:buChar char="••"/>
          </a:pPr>
          <a:r>
            <a:rPr lang="ru-RU" sz="1800" kern="1200" dirty="0" smtClean="0"/>
            <a:t>в) </a:t>
          </a:r>
          <a:r>
            <a:rPr lang="ru-RU" sz="1800" kern="1200" dirty="0" err="1" smtClean="0"/>
            <a:t>қабырға</a:t>
          </a:r>
          <a:r>
            <a:rPr lang="ru-RU" sz="1800" kern="1200" dirty="0" smtClean="0"/>
            <a:t> </a:t>
          </a:r>
          <a:r>
            <a:rPr lang="ru-RU" sz="1800" kern="1200" dirty="0" err="1" smtClean="0"/>
            <a:t>материалдарын</a:t>
          </a:r>
          <a:r>
            <a:rPr lang="ru-RU" sz="1800" kern="1200" dirty="0" smtClean="0"/>
            <a:t> (</a:t>
          </a:r>
          <a:r>
            <a:rPr lang="ru-RU" sz="1800" kern="1200" dirty="0" err="1" smtClean="0"/>
            <a:t>кірпіш</a:t>
          </a:r>
          <a:r>
            <a:rPr lang="ru-RU" sz="1800" kern="1200" dirty="0" smtClean="0"/>
            <a:t>, </a:t>
          </a:r>
          <a:r>
            <a:rPr lang="ru-RU" sz="1800" kern="1200" dirty="0" err="1" smtClean="0"/>
            <a:t>панельдер</a:t>
          </a:r>
          <a:r>
            <a:rPr lang="ru-RU" sz="1800" kern="1200" dirty="0" smtClean="0"/>
            <a:t>, </a:t>
          </a:r>
          <a:r>
            <a:rPr lang="ru-RU" sz="1800" kern="1200" dirty="0" err="1" smtClean="0"/>
            <a:t>блоктар</a:t>
          </a:r>
          <a:r>
            <a:rPr lang="ru-RU" sz="1800" kern="1200" dirty="0" smtClean="0"/>
            <a:t>) </a:t>
          </a:r>
          <a:r>
            <a:rPr lang="ru-RU" sz="1800" kern="1200" dirty="0" err="1" smtClean="0"/>
            <a:t>өндіру</a:t>
          </a:r>
          <a:r>
            <a:rPr lang="ru-RU" sz="1800" kern="1200" dirty="0" smtClean="0"/>
            <a:t>;</a:t>
          </a:r>
          <a:endParaRPr lang="ru-RU" sz="1800" kern="1200" dirty="0"/>
        </a:p>
        <a:p>
          <a:pPr marL="171450" lvl="1" indent="-171450" algn="l" defTabSz="800100" rtl="0">
            <a:lnSpc>
              <a:spcPct val="90000"/>
            </a:lnSpc>
            <a:spcBef>
              <a:spcPct val="0"/>
            </a:spcBef>
            <a:spcAft>
              <a:spcPct val="20000"/>
            </a:spcAft>
            <a:buChar char="••"/>
          </a:pPr>
          <a:r>
            <a:rPr lang="ru-RU" sz="1800" kern="1200" dirty="0" smtClean="0"/>
            <a:t>г) </a:t>
          </a:r>
          <a:r>
            <a:rPr lang="ru-RU" sz="1800" kern="1200" dirty="0" err="1" smtClean="0"/>
            <a:t>басқа</a:t>
          </a:r>
          <a:r>
            <a:rPr lang="ru-RU" sz="1800" kern="1200" dirty="0" smtClean="0"/>
            <a:t> да </a:t>
          </a:r>
          <a:r>
            <a:rPr lang="ru-RU" sz="1800" kern="1200" dirty="0" err="1" smtClean="0"/>
            <a:t>өндірістер</a:t>
          </a:r>
          <a:r>
            <a:rPr lang="ru-RU" sz="1800" kern="1200" dirty="0" smtClean="0"/>
            <a:t> (черепица, </a:t>
          </a:r>
          <a:r>
            <a:rPr lang="ru-RU" sz="1800" kern="1200" dirty="0" err="1" smtClean="0"/>
            <a:t>қаптауыш</a:t>
          </a:r>
          <a:r>
            <a:rPr lang="ru-RU" sz="1800" kern="1200" dirty="0" smtClean="0"/>
            <a:t> </a:t>
          </a:r>
          <a:r>
            <a:rPr lang="ru-RU" sz="1800" kern="1200" dirty="0" err="1" smtClean="0"/>
            <a:t>тақтайша</a:t>
          </a:r>
          <a:r>
            <a:rPr lang="ru-RU" sz="1800" kern="1200" dirty="0" smtClean="0"/>
            <a:t>, </a:t>
          </a:r>
          <a:r>
            <a:rPr lang="ru-RU" sz="1800" kern="1200" dirty="0" err="1" smtClean="0"/>
            <a:t>терезе</a:t>
          </a:r>
          <a:r>
            <a:rPr lang="ru-RU" sz="1800" kern="1200" dirty="0" smtClean="0"/>
            <a:t> </a:t>
          </a:r>
          <a:r>
            <a:rPr lang="ru-RU" sz="1800" kern="1200" dirty="0" err="1" smtClean="0"/>
            <a:t>шынысы</a:t>
          </a:r>
          <a:r>
            <a:rPr lang="ru-RU" sz="1800" kern="1200" dirty="0" smtClean="0"/>
            <a:t> </a:t>
          </a:r>
          <a:r>
            <a:rPr lang="ru-RU" sz="1800" kern="1200" dirty="0" err="1" smtClean="0"/>
            <a:t>және</a:t>
          </a:r>
          <a:r>
            <a:rPr lang="ru-RU" sz="1800" kern="1200" dirty="0" smtClean="0"/>
            <a:t> </a:t>
          </a:r>
          <a:r>
            <a:rPr lang="ru-RU" sz="1800" kern="1200" dirty="0" err="1" smtClean="0"/>
            <a:t>т.б</a:t>
          </a:r>
          <a:r>
            <a:rPr lang="ru-RU" sz="1800" kern="1200" dirty="0" smtClean="0"/>
            <a:t>.</a:t>
          </a:r>
          <a:endParaRPr lang="ru-RU" sz="1800" kern="1200" dirty="0"/>
        </a:p>
      </dsp:txBody>
      <dsp:txXfrm>
        <a:off x="0" y="2330256"/>
        <a:ext cx="8229600" cy="176157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204D93-812D-4F13-81A9-C90D6A36F789}" type="datetimeFigureOut">
              <a:rPr lang="ru-RU" smtClean="0"/>
              <a:t>31.03.2021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A9BB98-ECCC-4C4C-84CE-574D8C6524A2}" type="slidenum">
              <a:rPr lang="ru-RU" smtClean="0"/>
              <a:t>‹#›</a:t>
            </a:fld>
            <a:endParaRPr lang="ru-RU"/>
          </a:p>
        </p:txBody>
      </p:sp>
    </p:spTree>
    <p:extLst>
      <p:ext uri="{BB962C8B-B14F-4D97-AF65-F5344CB8AC3E}">
        <p14:creationId xmlns:p14="http://schemas.microsoft.com/office/powerpoint/2010/main" val="2085396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1A9BB98-ECCC-4C4C-84CE-574D8C6524A2}" type="slidenum">
              <a:rPr lang="ru-RU" smtClean="0"/>
              <a:t>2</a:t>
            </a:fld>
            <a:endParaRPr lang="ru-RU"/>
          </a:p>
        </p:txBody>
      </p:sp>
    </p:spTree>
    <p:extLst>
      <p:ext uri="{BB962C8B-B14F-4D97-AF65-F5344CB8AC3E}">
        <p14:creationId xmlns:p14="http://schemas.microsoft.com/office/powerpoint/2010/main" val="1794639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1A9BB98-ECCC-4C4C-84CE-574D8C6524A2}" type="slidenum">
              <a:rPr lang="ru-RU" smtClean="0"/>
              <a:t>18</a:t>
            </a:fld>
            <a:endParaRPr lang="ru-RU"/>
          </a:p>
        </p:txBody>
      </p:sp>
    </p:spTree>
    <p:extLst>
      <p:ext uri="{BB962C8B-B14F-4D97-AF65-F5344CB8AC3E}">
        <p14:creationId xmlns:p14="http://schemas.microsoft.com/office/powerpoint/2010/main" val="2049744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9972757-C0BD-4230-8718-497CDDB4154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2910040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9972757-C0BD-4230-8718-497CDDB4154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117887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9972757-C0BD-4230-8718-497CDDB4154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534148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9972757-C0BD-4230-8718-497CDDB4154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1234628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9972757-C0BD-4230-8718-497CDDB4154B}"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1157944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9972757-C0BD-4230-8718-497CDDB4154B}"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4268934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9972757-C0BD-4230-8718-497CDDB4154B}" type="datetimeFigureOut">
              <a:rPr lang="ru-RU" smtClean="0"/>
              <a:t>31.03.2021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298739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9972757-C0BD-4230-8718-497CDDB4154B}" type="datetimeFigureOut">
              <a:rPr lang="ru-RU" smtClean="0"/>
              <a:t>31.03.2021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418601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9972757-C0BD-4230-8718-497CDDB4154B}" type="datetimeFigureOut">
              <a:rPr lang="ru-RU" smtClean="0"/>
              <a:t>31.03.2021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3286889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9972757-C0BD-4230-8718-497CDDB4154B}"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473302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9972757-C0BD-4230-8718-497CDDB4154B}"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84EC4-F19E-47AB-A79B-119F513642E4}" type="slidenum">
              <a:rPr lang="ru-RU" smtClean="0"/>
              <a:t>‹#›</a:t>
            </a:fld>
            <a:endParaRPr lang="ru-RU"/>
          </a:p>
        </p:txBody>
      </p:sp>
    </p:spTree>
    <p:extLst>
      <p:ext uri="{BB962C8B-B14F-4D97-AF65-F5344CB8AC3E}">
        <p14:creationId xmlns:p14="http://schemas.microsoft.com/office/powerpoint/2010/main" val="1932414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972757-C0BD-4230-8718-497CDDB4154B}" type="datetimeFigureOut">
              <a:rPr lang="ru-RU" smtClean="0"/>
              <a:t>31.03.2021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84EC4-F19E-47AB-A79B-119F513642E4}" type="slidenum">
              <a:rPr lang="ru-RU" smtClean="0"/>
              <a:t>‹#›</a:t>
            </a:fld>
            <a:endParaRPr lang="ru-RU"/>
          </a:p>
        </p:txBody>
      </p:sp>
    </p:spTree>
    <p:extLst>
      <p:ext uri="{BB962C8B-B14F-4D97-AF65-F5344CB8AC3E}">
        <p14:creationId xmlns:p14="http://schemas.microsoft.com/office/powerpoint/2010/main" val="3881436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97049" y="2780928"/>
            <a:ext cx="8136904" cy="1754326"/>
          </a:xfrm>
          <a:prstGeom prst="rect">
            <a:avLst/>
          </a:prstGeom>
          <a:noFill/>
        </p:spPr>
        <p:txBody>
          <a:bodyPr wrap="square" lIns="91440" tIns="45720" rIns="91440" bIns="45720">
            <a:spAutoFit/>
          </a:bodyPr>
          <a:lstStyle/>
          <a:p>
            <a:pPr algn="ctr"/>
            <a:r>
              <a:rPr lang="kk-KZ"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Дүниежүзілік құрлыс материалдар өнеркәсібі.</a:t>
            </a:r>
            <a:endParaRPr lang="ru-RU"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88640"/>
            <a:ext cx="7443787"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3419872" y="1940321"/>
            <a:ext cx="22503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kk-KZ" b="1" dirty="0" smtClean="0">
                <a:solidFill>
                  <a:schemeClr val="accent6"/>
                </a:solidFill>
                <a:ea typeface="Times New Roman"/>
              </a:rPr>
              <a:t>№ 10 Дәріс  </a:t>
            </a:r>
            <a:r>
              <a:rPr lang="kk-KZ" dirty="0" smtClean="0">
                <a:solidFill>
                  <a:schemeClr val="accent6"/>
                </a:solidFill>
                <a:ea typeface="Times New Roman"/>
              </a:rPr>
              <a:t> </a:t>
            </a:r>
            <a:endParaRPr lang="ru-RU" dirty="0">
              <a:solidFill>
                <a:schemeClr val="accent6"/>
              </a:solidFill>
            </a:endParaRPr>
          </a:p>
        </p:txBody>
      </p:sp>
    </p:spTree>
    <p:extLst>
      <p:ext uri="{BB962C8B-B14F-4D97-AF65-F5344CB8AC3E}">
        <p14:creationId xmlns:p14="http://schemas.microsoft.com/office/powerpoint/2010/main" val="3516962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1196752"/>
            <a:ext cx="8229600" cy="4525963"/>
          </a:xfrm>
        </p:spPr>
        <p:txBody>
          <a:bodyPr>
            <a:normAutofit lnSpcReduction="10000"/>
          </a:bodyPr>
          <a:lstStyle/>
          <a:p>
            <a:pPr marL="0" indent="0" algn="ctr">
              <a:buNone/>
            </a:pPr>
            <a:r>
              <a:rPr lang="ru-RU" i="1" dirty="0" err="1">
                <a:solidFill>
                  <a:schemeClr val="accent6">
                    <a:lumMod val="75000"/>
                  </a:schemeClr>
                </a:solidFill>
              </a:rPr>
              <a:t>Өнеркәсіп</a:t>
            </a:r>
            <a:r>
              <a:rPr lang="ru-RU" i="1" dirty="0">
                <a:solidFill>
                  <a:schemeClr val="accent6">
                    <a:lumMod val="75000"/>
                  </a:schemeClr>
                </a:solidFill>
              </a:rPr>
              <a:t> </a:t>
            </a:r>
            <a:r>
              <a:rPr lang="ru-RU" i="1" dirty="0" err="1">
                <a:solidFill>
                  <a:schemeClr val="accent6">
                    <a:lumMod val="75000"/>
                  </a:schemeClr>
                </a:solidFill>
              </a:rPr>
              <a:t>саласының</a:t>
            </a:r>
            <a:r>
              <a:rPr lang="ru-RU" i="1" dirty="0">
                <a:solidFill>
                  <a:schemeClr val="accent6">
                    <a:lumMod val="75000"/>
                  </a:schemeClr>
                </a:solidFill>
              </a:rPr>
              <a:t> </a:t>
            </a:r>
            <a:r>
              <a:rPr lang="ru-RU" i="1" dirty="0" err="1">
                <a:solidFill>
                  <a:schemeClr val="accent6">
                    <a:lumMod val="75000"/>
                  </a:schemeClr>
                </a:solidFill>
              </a:rPr>
              <a:t>аумақтық</a:t>
            </a:r>
            <a:r>
              <a:rPr lang="ru-RU" i="1" dirty="0">
                <a:solidFill>
                  <a:schemeClr val="accent6">
                    <a:lumMod val="75000"/>
                  </a:schemeClr>
                </a:solidFill>
              </a:rPr>
              <a:t> </a:t>
            </a:r>
            <a:r>
              <a:rPr lang="ru-RU" i="1" dirty="0" err="1">
                <a:solidFill>
                  <a:schemeClr val="accent6">
                    <a:lumMod val="75000"/>
                  </a:schemeClr>
                </a:solidFill>
              </a:rPr>
              <a:t>ұйымдастырылуын</a:t>
            </a:r>
            <a:r>
              <a:rPr lang="ru-RU" i="1" dirty="0">
                <a:solidFill>
                  <a:schemeClr val="accent6">
                    <a:lumMod val="75000"/>
                  </a:schemeClr>
                </a:solidFill>
              </a:rPr>
              <a:t> </a:t>
            </a:r>
            <a:r>
              <a:rPr lang="ru-RU" i="1" dirty="0" err="1">
                <a:solidFill>
                  <a:schemeClr val="accent6">
                    <a:lumMod val="75000"/>
                  </a:schemeClr>
                </a:solidFill>
              </a:rPr>
              <a:t>айқындайтын</a:t>
            </a:r>
            <a:r>
              <a:rPr lang="ru-RU" i="1" dirty="0">
                <a:solidFill>
                  <a:schemeClr val="accent6">
                    <a:lumMod val="75000"/>
                  </a:schemeClr>
                </a:solidFill>
              </a:rPr>
              <a:t> </a:t>
            </a:r>
            <a:r>
              <a:rPr lang="ru-RU" i="1" dirty="0" err="1">
                <a:solidFill>
                  <a:schemeClr val="accent6">
                    <a:lumMod val="75000"/>
                  </a:schemeClr>
                </a:solidFill>
              </a:rPr>
              <a:t>екінші</a:t>
            </a:r>
            <a:r>
              <a:rPr lang="ru-RU" i="1" dirty="0">
                <a:solidFill>
                  <a:schemeClr val="accent6">
                    <a:lumMod val="75000"/>
                  </a:schemeClr>
                </a:solidFill>
              </a:rPr>
              <a:t> фактор </a:t>
            </a:r>
            <a:r>
              <a:rPr lang="ru-RU" i="1" dirty="0" err="1">
                <a:solidFill>
                  <a:schemeClr val="accent6">
                    <a:lumMod val="75000"/>
                  </a:schemeClr>
                </a:solidFill>
              </a:rPr>
              <a:t>тұтынушы</a:t>
            </a:r>
            <a:r>
              <a:rPr lang="ru-RU" i="1" dirty="0">
                <a:solidFill>
                  <a:schemeClr val="accent6">
                    <a:lumMod val="75000"/>
                  </a:schemeClr>
                </a:solidFill>
              </a:rPr>
              <a:t> </a:t>
            </a:r>
            <a:r>
              <a:rPr lang="ru-RU" i="1" dirty="0" err="1">
                <a:solidFill>
                  <a:schemeClr val="accent6">
                    <a:lumMod val="75000"/>
                  </a:schemeClr>
                </a:solidFill>
              </a:rPr>
              <a:t>болып</a:t>
            </a:r>
            <a:r>
              <a:rPr lang="ru-RU" i="1" dirty="0">
                <a:solidFill>
                  <a:schemeClr val="accent6">
                    <a:lumMod val="75000"/>
                  </a:schemeClr>
                </a:solidFill>
              </a:rPr>
              <a:t> </a:t>
            </a:r>
            <a:r>
              <a:rPr lang="ru-RU" i="1" dirty="0" err="1">
                <a:solidFill>
                  <a:schemeClr val="accent6">
                    <a:lumMod val="75000"/>
                  </a:schemeClr>
                </a:solidFill>
              </a:rPr>
              <a:t>табылады</a:t>
            </a:r>
            <a:r>
              <a:rPr lang="ru-RU" i="1" dirty="0">
                <a:solidFill>
                  <a:schemeClr val="accent6">
                    <a:lumMod val="75000"/>
                  </a:schemeClr>
                </a:solidFill>
              </a:rPr>
              <a:t>. </a:t>
            </a:r>
            <a:r>
              <a:rPr lang="ru-RU" i="1" dirty="0" err="1">
                <a:solidFill>
                  <a:schemeClr val="accent6">
                    <a:lumMod val="75000"/>
                  </a:schemeClr>
                </a:solidFill>
              </a:rPr>
              <a:t>Өйткені</a:t>
            </a:r>
            <a:r>
              <a:rPr lang="ru-RU" i="1" dirty="0">
                <a:solidFill>
                  <a:schemeClr val="accent6">
                    <a:lumMod val="75000"/>
                  </a:schemeClr>
                </a:solidFill>
              </a:rPr>
              <a:t>, </a:t>
            </a:r>
            <a:r>
              <a:rPr lang="ru-RU" i="1" dirty="0" err="1">
                <a:solidFill>
                  <a:schemeClr val="accent6">
                    <a:lumMod val="75000"/>
                  </a:schemeClr>
                </a:solidFill>
              </a:rPr>
              <a:t>дайын</a:t>
            </a:r>
            <a:r>
              <a:rPr lang="ru-RU" i="1" dirty="0">
                <a:solidFill>
                  <a:schemeClr val="accent6">
                    <a:lumMod val="75000"/>
                  </a:schemeClr>
                </a:solidFill>
              </a:rPr>
              <a:t> </a:t>
            </a:r>
            <a:r>
              <a:rPr lang="ru-RU" i="1" dirty="0" err="1">
                <a:solidFill>
                  <a:schemeClr val="accent6">
                    <a:lumMod val="75000"/>
                  </a:schemeClr>
                </a:solidFill>
              </a:rPr>
              <a:t>өнімнің</a:t>
            </a:r>
            <a:r>
              <a:rPr lang="ru-RU" i="1" dirty="0">
                <a:solidFill>
                  <a:schemeClr val="accent6">
                    <a:lumMod val="75000"/>
                  </a:schemeClr>
                </a:solidFill>
              </a:rPr>
              <a:t> </a:t>
            </a:r>
            <a:r>
              <a:rPr lang="ru-RU" i="1" dirty="0" err="1">
                <a:solidFill>
                  <a:schemeClr val="accent6">
                    <a:lumMod val="75000"/>
                  </a:schemeClr>
                </a:solidFill>
              </a:rPr>
              <a:t>кейбір</a:t>
            </a:r>
            <a:r>
              <a:rPr lang="ru-RU" i="1" dirty="0">
                <a:solidFill>
                  <a:schemeClr val="accent6">
                    <a:lumMod val="75000"/>
                  </a:schemeClr>
                </a:solidFill>
              </a:rPr>
              <a:t> </a:t>
            </a:r>
            <a:r>
              <a:rPr lang="ru-RU" i="1" dirty="0" err="1">
                <a:solidFill>
                  <a:schemeClr val="accent6">
                    <a:lumMod val="75000"/>
                  </a:schemeClr>
                </a:solidFill>
              </a:rPr>
              <a:t>түрлерін</a:t>
            </a:r>
            <a:r>
              <a:rPr lang="ru-RU" i="1" dirty="0">
                <a:solidFill>
                  <a:schemeClr val="accent6">
                    <a:lumMod val="75000"/>
                  </a:schemeClr>
                </a:solidFill>
              </a:rPr>
              <a:t> (</a:t>
            </a:r>
            <a:r>
              <a:rPr lang="ru-RU" i="1" dirty="0" err="1">
                <a:solidFill>
                  <a:schemeClr val="accent6">
                    <a:lumMod val="75000"/>
                  </a:schemeClr>
                </a:solidFill>
              </a:rPr>
              <a:t>темірбетон</a:t>
            </a:r>
            <a:r>
              <a:rPr lang="ru-RU" i="1" dirty="0">
                <a:solidFill>
                  <a:schemeClr val="accent6">
                    <a:lumMod val="75000"/>
                  </a:schemeClr>
                </a:solidFill>
              </a:rPr>
              <a:t> </a:t>
            </a:r>
            <a:r>
              <a:rPr lang="ru-RU" i="1" dirty="0" err="1">
                <a:solidFill>
                  <a:schemeClr val="accent6">
                    <a:lumMod val="75000"/>
                  </a:schemeClr>
                </a:solidFill>
              </a:rPr>
              <a:t>конструкциялары</a:t>
            </a:r>
            <a:r>
              <a:rPr lang="ru-RU" i="1" dirty="0">
                <a:solidFill>
                  <a:schemeClr val="accent6">
                    <a:lumMod val="75000"/>
                  </a:schemeClr>
                </a:solidFill>
              </a:rPr>
              <a:t>, </a:t>
            </a:r>
            <a:r>
              <a:rPr lang="ru-RU" i="1" dirty="0" err="1">
                <a:solidFill>
                  <a:schemeClr val="accent6">
                    <a:lumMod val="75000"/>
                  </a:schemeClr>
                </a:solidFill>
              </a:rPr>
              <a:t>кірпіш</a:t>
            </a:r>
            <a:r>
              <a:rPr lang="ru-RU" i="1" dirty="0">
                <a:solidFill>
                  <a:schemeClr val="accent6">
                    <a:lumMod val="75000"/>
                  </a:schemeClr>
                </a:solidFill>
              </a:rPr>
              <a:t>) </a:t>
            </a:r>
            <a:r>
              <a:rPr lang="ru-RU" i="1" dirty="0" err="1">
                <a:solidFill>
                  <a:schemeClr val="accent6">
                    <a:lumMod val="75000"/>
                  </a:schemeClr>
                </a:solidFill>
              </a:rPr>
              <a:t>тасымалдау</a:t>
            </a:r>
            <a:r>
              <a:rPr lang="ru-RU" i="1" dirty="0">
                <a:solidFill>
                  <a:schemeClr val="accent6">
                    <a:lumMod val="75000"/>
                  </a:schemeClr>
                </a:solidFill>
              </a:rPr>
              <a:t> </a:t>
            </a:r>
            <a:r>
              <a:rPr lang="ru-RU" i="1" dirty="0" err="1">
                <a:solidFill>
                  <a:schemeClr val="accent6">
                    <a:lumMod val="75000"/>
                  </a:schemeClr>
                </a:solidFill>
              </a:rPr>
              <a:t>шикізатты</a:t>
            </a:r>
            <a:r>
              <a:rPr lang="ru-RU" i="1" dirty="0">
                <a:solidFill>
                  <a:schemeClr val="accent6">
                    <a:lumMod val="75000"/>
                  </a:schemeClr>
                </a:solidFill>
              </a:rPr>
              <a:t> </a:t>
            </a:r>
            <a:r>
              <a:rPr lang="ru-RU" i="1" dirty="0" err="1">
                <a:solidFill>
                  <a:schemeClr val="accent6">
                    <a:lumMod val="75000"/>
                  </a:schemeClr>
                </a:solidFill>
              </a:rPr>
              <a:t>тасымалдауға</a:t>
            </a:r>
            <a:r>
              <a:rPr lang="ru-RU" i="1" dirty="0">
                <a:solidFill>
                  <a:schemeClr val="accent6">
                    <a:lumMod val="75000"/>
                  </a:schemeClr>
                </a:solidFill>
              </a:rPr>
              <a:t> </a:t>
            </a:r>
            <a:r>
              <a:rPr lang="ru-RU" i="1" dirty="0" err="1">
                <a:solidFill>
                  <a:schemeClr val="accent6">
                    <a:lumMod val="75000"/>
                  </a:schemeClr>
                </a:solidFill>
              </a:rPr>
              <a:t>қарағанда</a:t>
            </a:r>
            <a:r>
              <a:rPr lang="ru-RU" i="1" dirty="0">
                <a:solidFill>
                  <a:schemeClr val="accent6">
                    <a:lumMod val="75000"/>
                  </a:schemeClr>
                </a:solidFill>
              </a:rPr>
              <a:t> </a:t>
            </a:r>
            <a:r>
              <a:rPr lang="ru-RU" i="1" dirty="0" err="1">
                <a:solidFill>
                  <a:schemeClr val="accent6">
                    <a:lumMod val="75000"/>
                  </a:schemeClr>
                </a:solidFill>
              </a:rPr>
              <a:t>қиынырақ</a:t>
            </a:r>
            <a:r>
              <a:rPr lang="ru-RU" i="1" dirty="0">
                <a:solidFill>
                  <a:schemeClr val="accent6">
                    <a:lumMod val="75000"/>
                  </a:schemeClr>
                </a:solidFill>
              </a:rPr>
              <a:t> </a:t>
            </a:r>
            <a:r>
              <a:rPr lang="ru-RU" i="1" dirty="0" err="1">
                <a:solidFill>
                  <a:schemeClr val="accent6">
                    <a:lumMod val="75000"/>
                  </a:schemeClr>
                </a:solidFill>
              </a:rPr>
              <a:t>және</a:t>
            </a:r>
            <a:r>
              <a:rPr lang="ru-RU" i="1" dirty="0">
                <a:solidFill>
                  <a:schemeClr val="accent6">
                    <a:lumMod val="75000"/>
                  </a:schemeClr>
                </a:solidFill>
              </a:rPr>
              <a:t> </a:t>
            </a:r>
            <a:r>
              <a:rPr lang="ru-RU" i="1" dirty="0" err="1">
                <a:solidFill>
                  <a:schemeClr val="accent6">
                    <a:lumMod val="75000"/>
                  </a:schemeClr>
                </a:solidFill>
              </a:rPr>
              <a:t>қымбат</a:t>
            </a:r>
            <a:r>
              <a:rPr lang="ru-RU" i="1" dirty="0">
                <a:solidFill>
                  <a:schemeClr val="accent6">
                    <a:lumMod val="75000"/>
                  </a:schemeClr>
                </a:solidFill>
              </a:rPr>
              <a:t>. </a:t>
            </a:r>
            <a:r>
              <a:rPr lang="ru-RU" i="1" dirty="0" err="1">
                <a:solidFill>
                  <a:schemeClr val="accent6">
                    <a:lumMod val="75000"/>
                  </a:schemeClr>
                </a:solidFill>
              </a:rPr>
              <a:t>Көбінесе</a:t>
            </a:r>
            <a:r>
              <a:rPr lang="ru-RU" i="1" dirty="0">
                <a:solidFill>
                  <a:schemeClr val="accent6">
                    <a:lumMod val="75000"/>
                  </a:schemeClr>
                </a:solidFill>
              </a:rPr>
              <a:t> </a:t>
            </a:r>
            <a:r>
              <a:rPr lang="ru-RU" i="1" dirty="0" err="1">
                <a:solidFill>
                  <a:schemeClr val="accent6">
                    <a:lumMod val="75000"/>
                  </a:schemeClr>
                </a:solidFill>
              </a:rPr>
              <a:t>құрылыс</a:t>
            </a:r>
            <a:r>
              <a:rPr lang="ru-RU" i="1" dirty="0">
                <a:solidFill>
                  <a:schemeClr val="accent6">
                    <a:lumMod val="75000"/>
                  </a:schemeClr>
                </a:solidFill>
              </a:rPr>
              <a:t> </a:t>
            </a:r>
            <a:r>
              <a:rPr lang="ru-RU" i="1" dirty="0" err="1">
                <a:solidFill>
                  <a:schemeClr val="accent6">
                    <a:lumMod val="75000"/>
                  </a:schemeClr>
                </a:solidFill>
              </a:rPr>
              <a:t>материалдары</a:t>
            </a:r>
            <a:r>
              <a:rPr lang="ru-RU" i="1" dirty="0">
                <a:solidFill>
                  <a:schemeClr val="accent6">
                    <a:lumMod val="75000"/>
                  </a:schemeClr>
                </a:solidFill>
              </a:rPr>
              <a:t> </a:t>
            </a:r>
            <a:r>
              <a:rPr lang="ru-RU" i="1" dirty="0" err="1">
                <a:solidFill>
                  <a:schemeClr val="accent6">
                    <a:lumMod val="75000"/>
                  </a:schemeClr>
                </a:solidFill>
              </a:rPr>
              <a:t>өнеркәсібі</a:t>
            </a:r>
            <a:r>
              <a:rPr lang="ru-RU" i="1" dirty="0">
                <a:solidFill>
                  <a:schemeClr val="accent6">
                    <a:lumMod val="75000"/>
                  </a:schemeClr>
                </a:solidFill>
              </a:rPr>
              <a:t> </a:t>
            </a:r>
            <a:r>
              <a:rPr lang="ru-RU" i="1" dirty="0" err="1">
                <a:solidFill>
                  <a:schemeClr val="accent6">
                    <a:lumMod val="75000"/>
                  </a:schemeClr>
                </a:solidFill>
              </a:rPr>
              <a:t>құрылыспен</a:t>
            </a:r>
            <a:r>
              <a:rPr lang="ru-RU" i="1" dirty="0">
                <a:solidFill>
                  <a:schemeClr val="accent6">
                    <a:lumMod val="75000"/>
                  </a:schemeClr>
                </a:solidFill>
              </a:rPr>
              <a:t> </a:t>
            </a:r>
            <a:r>
              <a:rPr lang="ru-RU" i="1" dirty="0" err="1">
                <a:solidFill>
                  <a:schemeClr val="accent6">
                    <a:lumMod val="75000"/>
                  </a:schemeClr>
                </a:solidFill>
              </a:rPr>
              <a:t>біріктіріліп</a:t>
            </a:r>
            <a:r>
              <a:rPr lang="ru-RU" i="1" dirty="0">
                <a:solidFill>
                  <a:schemeClr val="accent6">
                    <a:lumMod val="75000"/>
                  </a:schemeClr>
                </a:solidFill>
              </a:rPr>
              <a:t>, </a:t>
            </a:r>
            <a:r>
              <a:rPr lang="ru-RU" i="1" dirty="0" err="1">
                <a:solidFill>
                  <a:schemeClr val="accent6">
                    <a:lumMod val="75000"/>
                  </a:schemeClr>
                </a:solidFill>
              </a:rPr>
              <a:t>үй</a:t>
            </a:r>
            <a:r>
              <a:rPr lang="ru-RU" i="1" dirty="0">
                <a:solidFill>
                  <a:schemeClr val="accent6">
                    <a:lumMod val="75000"/>
                  </a:schemeClr>
                </a:solidFill>
              </a:rPr>
              <a:t> салу </a:t>
            </a:r>
            <a:r>
              <a:rPr lang="ru-RU" i="1" dirty="0" err="1">
                <a:solidFill>
                  <a:schemeClr val="accent6">
                    <a:lumMod val="75000"/>
                  </a:schemeClr>
                </a:solidFill>
              </a:rPr>
              <a:t>зауыттарын</a:t>
            </a:r>
            <a:r>
              <a:rPr lang="ru-RU" i="1" dirty="0">
                <a:solidFill>
                  <a:schemeClr val="accent6">
                    <a:lumMod val="75000"/>
                  </a:schemeClr>
                </a:solidFill>
              </a:rPr>
              <a:t> </a:t>
            </a:r>
            <a:r>
              <a:rPr lang="ru-RU" i="1" dirty="0" err="1">
                <a:solidFill>
                  <a:schemeClr val="accent6">
                    <a:lumMod val="75000"/>
                  </a:schemeClr>
                </a:solidFill>
              </a:rPr>
              <a:t>құрады</a:t>
            </a:r>
            <a:r>
              <a:rPr lang="ru-RU" i="1" dirty="0">
                <a:solidFill>
                  <a:schemeClr val="accent6">
                    <a:lumMod val="75000"/>
                  </a:schemeClr>
                </a:solidFill>
              </a:rPr>
              <a:t>.</a:t>
            </a:r>
          </a:p>
        </p:txBody>
      </p:sp>
    </p:spTree>
    <p:extLst>
      <p:ext uri="{BB962C8B-B14F-4D97-AF65-F5344CB8AC3E}">
        <p14:creationId xmlns:p14="http://schemas.microsoft.com/office/powerpoint/2010/main" val="2664536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58545053"/>
              </p:ext>
            </p:extLst>
          </p:nvPr>
        </p:nvGraphicFramePr>
        <p:xfrm>
          <a:off x="755576" y="126876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5358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i="1" dirty="0" smtClean="0">
                <a:solidFill>
                  <a:schemeClr val="accent6">
                    <a:lumMod val="75000"/>
                  </a:schemeClr>
                </a:solidFill>
              </a:rPr>
              <a:t>Цемент өнеркәсібі</a:t>
            </a:r>
            <a:endParaRPr lang="ru-RU" b="1" i="1" dirty="0">
              <a:solidFill>
                <a:schemeClr val="accent6">
                  <a:lumMod val="75000"/>
                </a:schemeClr>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68783889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9258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29600" cy="1440160"/>
          </a:xfrm>
        </p:spPr>
        <p:txBody>
          <a:bodyPr>
            <a:normAutofit/>
          </a:bodyPr>
          <a:lstStyle/>
          <a:p>
            <a:pPr marL="0" indent="0" algn="ctr">
              <a:buNone/>
            </a:pPr>
            <a:r>
              <a:rPr lang="kk-KZ" sz="2000" dirty="0" smtClean="0">
                <a:solidFill>
                  <a:schemeClr val="accent6"/>
                </a:solidFill>
              </a:rPr>
              <a:t>ХХ ғасырдың екінші жартысы құрылыс индустриясымен жоғары сипатталады. Үлкен қарқынмен цемент өндірісінің қарқыны күшейді. Соңғы 60-шы жылдардың ішінде оның көлемі 25 есеге артты. Кейбір елдерде цемент өндірісі 10 тіптен 100 есеге артты.</a:t>
            </a:r>
            <a:endParaRPr lang="ru-RU" sz="2000" dirty="0">
              <a:solidFill>
                <a:schemeClr val="accent6"/>
              </a:solidFill>
            </a:endParaRPr>
          </a:p>
        </p:txBody>
      </p:sp>
      <p:sp>
        <p:nvSpPr>
          <p:cNvPr id="4" name="Прямоугольник 3"/>
          <p:cNvSpPr/>
          <p:nvPr/>
        </p:nvSpPr>
        <p:spPr>
          <a:xfrm>
            <a:off x="2272613" y="1916832"/>
            <a:ext cx="4572000" cy="369332"/>
          </a:xfrm>
          <a:prstGeom prst="rect">
            <a:avLst/>
          </a:prstGeom>
        </p:spPr>
        <p:txBody>
          <a:bodyPr>
            <a:spAutoFit/>
          </a:bodyPr>
          <a:lstStyle/>
          <a:p>
            <a:pPr algn="ctr"/>
            <a:r>
              <a:rPr lang="ru-RU" b="1" dirty="0" smtClean="0">
                <a:solidFill>
                  <a:schemeClr val="accent6"/>
                </a:solidFill>
              </a:rPr>
              <a:t>Цемент </a:t>
            </a:r>
            <a:r>
              <a:rPr lang="ru-RU" b="1" dirty="0" err="1" smtClean="0">
                <a:solidFill>
                  <a:schemeClr val="accent6"/>
                </a:solidFill>
              </a:rPr>
              <a:t>өндірісі</a:t>
            </a:r>
            <a:r>
              <a:rPr lang="ru-RU" b="1" dirty="0" smtClean="0">
                <a:solidFill>
                  <a:schemeClr val="accent6"/>
                </a:solidFill>
              </a:rPr>
              <a:t> </a:t>
            </a:r>
            <a:r>
              <a:rPr lang="ru-RU" b="1" dirty="0" err="1" smtClean="0">
                <a:solidFill>
                  <a:schemeClr val="accent6"/>
                </a:solidFill>
              </a:rPr>
              <a:t>бойынша</a:t>
            </a:r>
            <a:r>
              <a:rPr lang="ru-RU" b="1" dirty="0" smtClean="0">
                <a:solidFill>
                  <a:schemeClr val="accent6"/>
                </a:solidFill>
              </a:rPr>
              <a:t>  </a:t>
            </a:r>
            <a:r>
              <a:rPr lang="ru-RU" b="1" dirty="0" err="1" smtClean="0">
                <a:solidFill>
                  <a:schemeClr val="accent6"/>
                </a:solidFill>
              </a:rPr>
              <a:t>алдағы</a:t>
            </a:r>
            <a:r>
              <a:rPr lang="ru-RU" b="1" dirty="0" smtClean="0">
                <a:solidFill>
                  <a:schemeClr val="accent6"/>
                </a:solidFill>
              </a:rPr>
              <a:t> </a:t>
            </a:r>
            <a:r>
              <a:rPr lang="ru-RU" b="1" dirty="0" err="1" smtClean="0">
                <a:solidFill>
                  <a:schemeClr val="accent6"/>
                </a:solidFill>
              </a:rPr>
              <a:t>елдер</a:t>
            </a:r>
            <a:endParaRPr lang="ru-RU" b="1" dirty="0">
              <a:solidFill>
                <a:schemeClr val="accent6"/>
              </a:solidFill>
            </a:endParaRPr>
          </a:p>
        </p:txBody>
      </p:sp>
      <p:pic>
        <p:nvPicPr>
          <p:cNvPr id="5" name="Рисунок 4"/>
          <p:cNvPicPr>
            <a:picLocks noChangeAspect="1"/>
          </p:cNvPicPr>
          <p:nvPr/>
        </p:nvPicPr>
        <p:blipFill rotWithShape="1">
          <a:blip r:embed="rId2">
            <a:extLst>
              <a:ext uri="{28A0092B-C50C-407E-A947-70E740481C1C}">
                <a14:useLocalDpi xmlns:a14="http://schemas.microsoft.com/office/drawing/2010/main" val="0"/>
              </a:ext>
            </a:extLst>
          </a:blip>
          <a:srcRect l="30002" t="32707" r="19364" b="18451"/>
          <a:stretch/>
        </p:blipFill>
        <p:spPr>
          <a:xfrm>
            <a:off x="1282745" y="2420888"/>
            <a:ext cx="6551736" cy="3553134"/>
          </a:xfrm>
          <a:prstGeom prst="rect">
            <a:avLst/>
          </a:prstGeom>
        </p:spPr>
      </p:pic>
    </p:spTree>
    <p:extLst>
      <p:ext uri="{BB962C8B-B14F-4D97-AF65-F5344CB8AC3E}">
        <p14:creationId xmlns:p14="http://schemas.microsoft.com/office/powerpoint/2010/main" val="1403594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661385166"/>
              </p:ext>
            </p:extLst>
          </p:nvPr>
        </p:nvGraphicFramePr>
        <p:xfrm>
          <a:off x="0" y="928670"/>
          <a:ext cx="9144000" cy="5929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60330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1811714841"/>
              </p:ext>
            </p:extLst>
          </p:nvPr>
        </p:nvGraphicFramePr>
        <p:xfrm>
          <a:off x="395536" y="894525"/>
          <a:ext cx="8280920" cy="5929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12520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extLst>
              <p:ext uri="{D42A27DB-BD31-4B8C-83A1-F6EECF244321}">
                <p14:modId xmlns:p14="http://schemas.microsoft.com/office/powerpoint/2010/main" val="1392800461"/>
              </p:ext>
            </p:extLst>
          </p:nvPr>
        </p:nvGraphicFramePr>
        <p:xfrm>
          <a:off x="395536" y="620688"/>
          <a:ext cx="8460432" cy="5301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9012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509435341"/>
              </p:ext>
            </p:extLst>
          </p:nvPr>
        </p:nvGraphicFramePr>
        <p:xfrm>
          <a:off x="251520" y="476672"/>
          <a:ext cx="8686800" cy="61436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24604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solidFill>
                  <a:schemeClr val="accent6"/>
                </a:solidFill>
              </a:rPr>
              <a:t>Қорытынды</a:t>
            </a:r>
            <a:endParaRPr lang="ru-RU" dirty="0">
              <a:solidFill>
                <a:schemeClr val="accent6"/>
              </a:solidFill>
            </a:endParaRPr>
          </a:p>
        </p:txBody>
      </p:sp>
      <p:sp>
        <p:nvSpPr>
          <p:cNvPr id="3" name="Объект 2"/>
          <p:cNvSpPr>
            <a:spLocks noGrp="1"/>
          </p:cNvSpPr>
          <p:nvPr>
            <p:ph idx="1"/>
          </p:nvPr>
        </p:nvSpPr>
        <p:spPr/>
        <p:txBody>
          <a:bodyPr>
            <a:normAutofit fontScale="85000" lnSpcReduction="20000"/>
          </a:bodyPr>
          <a:lstStyle/>
          <a:p>
            <a:pPr marL="0" indent="0" algn="ctr">
              <a:buNone/>
            </a:pPr>
            <a:r>
              <a:rPr lang="kk-KZ" dirty="0" smtClean="0">
                <a:solidFill>
                  <a:schemeClr val="accent6">
                    <a:lumMod val="50000"/>
                  </a:schemeClr>
                </a:solidFill>
              </a:rPr>
              <a:t>Өндіріс саласының дамуы мен  аумақтық ұйымдастырылуы құрылыс пен құрылыстың әрі қарайғы индустрияландыруы және жаңа шикізаттың игерілуімен байланысты. Әр мемлекеттердегі құрылыс материалдарының серпіні біріншіден жекелеген елдердің ішкі нарығының жағдайымен, сонымен қатар сол саланың экспорттау мүмкіндігімен анықталады. Сонымен қатар ішкі нарықта сұраныс қарқынмен өсетін болса және ол өндіріс көлемінен асатын болса ол мемлекетке құрылыс материалдарын импорттауға тура келеді. Жалпы алғанда, саланың даму келешегі бар.</a:t>
            </a:r>
            <a:endParaRPr lang="ru-RU" dirty="0">
              <a:solidFill>
                <a:schemeClr val="accent6">
                  <a:lumMod val="50000"/>
                </a:schemeClr>
              </a:solidFill>
            </a:endParaRPr>
          </a:p>
          <a:p>
            <a:pPr marL="0" indent="0">
              <a:buNone/>
            </a:pPr>
            <a:endParaRPr lang="ru-RU" dirty="0">
              <a:solidFill>
                <a:schemeClr val="accent6">
                  <a:lumMod val="50000"/>
                </a:schemeClr>
              </a:solidFill>
            </a:endParaRPr>
          </a:p>
        </p:txBody>
      </p:sp>
    </p:spTree>
    <p:extLst>
      <p:ext uri="{BB962C8B-B14F-4D97-AF65-F5344CB8AC3E}">
        <p14:creationId xmlns:p14="http://schemas.microsoft.com/office/powerpoint/2010/main" val="990455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b="1" dirty="0" smtClean="0">
                <a:solidFill>
                  <a:schemeClr val="accent6">
                    <a:lumMod val="75000"/>
                  </a:schemeClr>
                </a:solidFill>
              </a:rPr>
              <a:t>Жоспары</a:t>
            </a:r>
            <a:endParaRPr lang="ru-RU" b="1" dirty="0">
              <a:solidFill>
                <a:schemeClr val="accent6">
                  <a:lumMod val="75000"/>
                </a:schemeClr>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20827715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8208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3356992"/>
            <a:ext cx="8147248" cy="2769171"/>
          </a:xfrm>
        </p:spPr>
        <p:txBody>
          <a:bodyPr>
            <a:normAutofit fontScale="85000" lnSpcReduction="10000"/>
          </a:bodyPr>
          <a:lstStyle/>
          <a:p>
            <a:pPr marL="0" indent="0" algn="ctr">
              <a:buNone/>
            </a:pPr>
            <a:r>
              <a:rPr lang="kk-KZ" dirty="0" smtClean="0">
                <a:solidFill>
                  <a:schemeClr val="accent6">
                    <a:lumMod val="75000"/>
                  </a:schemeClr>
                </a:solidFill>
              </a:rPr>
              <a:t>Құрылыс материалдары өндірісі қазір жеке сала болып табылады және әлемнің әртүрлі елдеріндегі құрылыс және жөндеу –қалпына келтіру жұмыстарының кең көлемде жүруіне байланысты бұл сала дербес мәнге ие. Құрылыс-жөндеу жұмыстарын жүргізуде шығынның 50</a:t>
            </a:r>
            <a:r>
              <a:rPr lang="en-US" dirty="0" smtClean="0">
                <a:solidFill>
                  <a:schemeClr val="accent6">
                    <a:lumMod val="75000"/>
                  </a:schemeClr>
                </a:solidFill>
              </a:rPr>
              <a:t>%</a:t>
            </a:r>
            <a:r>
              <a:rPr lang="kk-KZ" dirty="0" smtClean="0">
                <a:solidFill>
                  <a:schemeClr val="accent6">
                    <a:lumMod val="75000"/>
                  </a:schemeClr>
                </a:solidFill>
              </a:rPr>
              <a:t> құрылыс материалдарына келеді.</a:t>
            </a:r>
            <a:endParaRPr lang="ru-RU" dirty="0">
              <a:solidFill>
                <a:schemeClr val="accent6">
                  <a:lumMod val="75000"/>
                </a:schemeClr>
              </a:solidFill>
            </a:endParaRPr>
          </a:p>
        </p:txBody>
      </p:sp>
      <p:pic>
        <p:nvPicPr>
          <p:cNvPr id="4" name="Picture 2" descr="Строительные материалы и строительные изделия"/>
          <p:cNvPicPr>
            <a:picLocks noChangeAspect="1" noChangeArrowheads="1"/>
          </p:cNvPicPr>
          <p:nvPr/>
        </p:nvPicPr>
        <p:blipFill>
          <a:blip r:embed="rId2"/>
          <a:srcRect/>
          <a:stretch>
            <a:fillRect/>
          </a:stretch>
        </p:blipFill>
        <p:spPr bwMode="auto">
          <a:xfrm>
            <a:off x="3347864" y="548680"/>
            <a:ext cx="2664296" cy="2797511"/>
          </a:xfrm>
          <a:prstGeom prst="ellipse">
            <a:avLst/>
          </a:prstGeom>
          <a:ln>
            <a:noFill/>
          </a:ln>
          <a:effectLst>
            <a:softEdge rad="112500"/>
          </a:effectLst>
        </p:spPr>
      </p:pic>
    </p:spTree>
    <p:extLst>
      <p:ext uri="{BB962C8B-B14F-4D97-AF65-F5344CB8AC3E}">
        <p14:creationId xmlns:p14="http://schemas.microsoft.com/office/powerpoint/2010/main" val="157941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extLst>
              <p:ext uri="{D42A27DB-BD31-4B8C-83A1-F6EECF244321}">
                <p14:modId xmlns:p14="http://schemas.microsoft.com/office/powerpoint/2010/main" val="3855646941"/>
              </p:ext>
            </p:extLst>
          </p:nvPr>
        </p:nvGraphicFramePr>
        <p:xfrm>
          <a:off x="357158" y="857232"/>
          <a:ext cx="8229600" cy="5032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Схема 3"/>
          <p:cNvGraphicFramePr/>
          <p:nvPr>
            <p:extLst>
              <p:ext uri="{D42A27DB-BD31-4B8C-83A1-F6EECF244321}">
                <p14:modId xmlns:p14="http://schemas.microsoft.com/office/powerpoint/2010/main" val="268796962"/>
              </p:ext>
            </p:extLst>
          </p:nvPr>
        </p:nvGraphicFramePr>
        <p:xfrm>
          <a:off x="0" y="3357562"/>
          <a:ext cx="9144000" cy="35004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98425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66952456"/>
              </p:ext>
            </p:extLst>
          </p:nvPr>
        </p:nvGraphicFramePr>
        <p:xfrm>
          <a:off x="395536" y="764704"/>
          <a:ext cx="8532440" cy="5450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4229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476672"/>
            <a:ext cx="7812360" cy="2016224"/>
          </a:xfrm>
        </p:spPr>
        <p:txBody>
          <a:bodyPr>
            <a:normAutofit fontScale="85000" lnSpcReduction="20000"/>
          </a:bodyPr>
          <a:lstStyle/>
          <a:p>
            <a:r>
              <a:rPr lang="ru-RU" dirty="0" err="1">
                <a:solidFill>
                  <a:schemeClr val="accent6">
                    <a:lumMod val="75000"/>
                  </a:schemeClr>
                </a:solidFill>
                <a:latin typeface="Graphik LC"/>
              </a:rPr>
              <a:t>Құрылыс</a:t>
            </a:r>
            <a:r>
              <a:rPr lang="ru-RU" dirty="0">
                <a:solidFill>
                  <a:schemeClr val="accent6">
                    <a:lumMod val="75000"/>
                  </a:schemeClr>
                </a:solidFill>
                <a:latin typeface="Graphik LC"/>
              </a:rPr>
              <a:t> </a:t>
            </a:r>
            <a:r>
              <a:rPr lang="ru-RU" dirty="0" err="1">
                <a:solidFill>
                  <a:schemeClr val="accent6">
                    <a:lumMod val="75000"/>
                  </a:schemeClr>
                </a:solidFill>
                <a:latin typeface="Graphik LC"/>
              </a:rPr>
              <a:t>материалдары</a:t>
            </a:r>
            <a:r>
              <a:rPr lang="ru-RU" dirty="0">
                <a:solidFill>
                  <a:schemeClr val="accent6">
                    <a:lumMod val="75000"/>
                  </a:schemeClr>
                </a:solidFill>
                <a:latin typeface="Graphik LC"/>
              </a:rPr>
              <a:t> </a:t>
            </a:r>
            <a:r>
              <a:rPr lang="ru-RU" dirty="0" err="1">
                <a:solidFill>
                  <a:schemeClr val="accent6">
                    <a:lumMod val="75000"/>
                  </a:schemeClr>
                </a:solidFill>
                <a:latin typeface="Graphik LC"/>
              </a:rPr>
              <a:t>өнеркәсібінің</a:t>
            </a:r>
            <a:r>
              <a:rPr lang="ru-RU" dirty="0">
                <a:solidFill>
                  <a:schemeClr val="accent6">
                    <a:lumMod val="75000"/>
                  </a:schemeClr>
                </a:solidFill>
                <a:latin typeface="Graphik LC"/>
              </a:rPr>
              <a:t> </a:t>
            </a:r>
            <a:r>
              <a:rPr lang="ru-RU" dirty="0" err="1">
                <a:solidFill>
                  <a:schemeClr val="accent6">
                    <a:lumMod val="75000"/>
                  </a:schemeClr>
                </a:solidFill>
                <a:latin typeface="Graphik LC"/>
              </a:rPr>
              <a:t>екі</a:t>
            </a:r>
            <a:r>
              <a:rPr lang="ru-RU" dirty="0">
                <a:solidFill>
                  <a:schemeClr val="accent6">
                    <a:lumMod val="75000"/>
                  </a:schemeClr>
                </a:solidFill>
                <a:latin typeface="Graphik LC"/>
              </a:rPr>
              <a:t> </a:t>
            </a:r>
            <a:r>
              <a:rPr lang="ru-RU" dirty="0" err="1">
                <a:solidFill>
                  <a:schemeClr val="accent6">
                    <a:lumMod val="75000"/>
                  </a:schemeClr>
                </a:solidFill>
                <a:latin typeface="Graphik LC"/>
              </a:rPr>
              <a:t>негізгі</a:t>
            </a:r>
            <a:r>
              <a:rPr lang="ru-RU" dirty="0">
                <a:solidFill>
                  <a:schemeClr val="accent6">
                    <a:lumMod val="75000"/>
                  </a:schemeClr>
                </a:solidFill>
                <a:latin typeface="Graphik LC"/>
              </a:rPr>
              <a:t> </a:t>
            </a:r>
            <a:r>
              <a:rPr lang="ru-RU" dirty="0" err="1">
                <a:solidFill>
                  <a:schemeClr val="accent6">
                    <a:lumMod val="75000"/>
                  </a:schemeClr>
                </a:solidFill>
                <a:latin typeface="Graphik LC"/>
              </a:rPr>
              <a:t>ерекшелігі</a:t>
            </a:r>
            <a:r>
              <a:rPr lang="ru-RU" dirty="0">
                <a:solidFill>
                  <a:schemeClr val="accent6">
                    <a:lumMod val="75000"/>
                  </a:schemeClr>
                </a:solidFill>
                <a:latin typeface="Graphik LC"/>
              </a:rPr>
              <a:t> бар</a:t>
            </a:r>
            <a:r>
              <a:rPr lang="ru-RU" dirty="0" smtClean="0">
                <a:solidFill>
                  <a:schemeClr val="accent6">
                    <a:lumMod val="75000"/>
                  </a:schemeClr>
                </a:solidFill>
                <a:latin typeface="Graphik LC"/>
              </a:rPr>
              <a:t>:</a:t>
            </a:r>
          </a:p>
          <a:p>
            <a:r>
              <a:rPr lang="ru-RU" dirty="0" smtClean="0">
                <a:solidFill>
                  <a:schemeClr val="accent6">
                    <a:lumMod val="75000"/>
                  </a:schemeClr>
                </a:solidFill>
                <a:latin typeface="Graphik LC"/>
              </a:rPr>
              <a:t> </a:t>
            </a:r>
            <a:r>
              <a:rPr lang="ru-RU" dirty="0">
                <a:solidFill>
                  <a:schemeClr val="accent6">
                    <a:lumMod val="75000"/>
                  </a:schemeClr>
                </a:solidFill>
                <a:latin typeface="Graphik LC"/>
              </a:rPr>
              <a:t>1) </a:t>
            </a:r>
            <a:r>
              <a:rPr lang="ru-RU" dirty="0" err="1">
                <a:solidFill>
                  <a:schemeClr val="accent6">
                    <a:lumMod val="75000"/>
                  </a:schemeClr>
                </a:solidFill>
                <a:latin typeface="Graphik LC"/>
              </a:rPr>
              <a:t>ол</a:t>
            </a:r>
            <a:r>
              <a:rPr lang="ru-RU" dirty="0">
                <a:solidFill>
                  <a:schemeClr val="accent6">
                    <a:lumMod val="75000"/>
                  </a:schemeClr>
                </a:solidFill>
                <a:latin typeface="Graphik LC"/>
              </a:rPr>
              <a:t> </a:t>
            </a:r>
            <a:r>
              <a:rPr lang="ru-RU" dirty="0" err="1">
                <a:solidFill>
                  <a:schemeClr val="accent6">
                    <a:lumMod val="75000"/>
                  </a:schemeClr>
                </a:solidFill>
                <a:latin typeface="Graphik LC"/>
              </a:rPr>
              <a:t>тікелей</a:t>
            </a:r>
            <a:r>
              <a:rPr lang="ru-RU" dirty="0">
                <a:solidFill>
                  <a:schemeClr val="accent6">
                    <a:lumMod val="75000"/>
                  </a:schemeClr>
                </a:solidFill>
                <a:latin typeface="Graphik LC"/>
              </a:rPr>
              <a:t> </a:t>
            </a:r>
            <a:r>
              <a:rPr lang="ru-RU" dirty="0" err="1">
                <a:solidFill>
                  <a:schemeClr val="accent6">
                    <a:lumMod val="75000"/>
                  </a:schemeClr>
                </a:solidFill>
                <a:latin typeface="Graphik LC"/>
              </a:rPr>
              <a:t>құрылыспен</a:t>
            </a:r>
            <a:r>
              <a:rPr lang="ru-RU" dirty="0">
                <a:solidFill>
                  <a:schemeClr val="accent6">
                    <a:lumMod val="75000"/>
                  </a:schemeClr>
                </a:solidFill>
                <a:latin typeface="Graphik LC"/>
              </a:rPr>
              <a:t> </a:t>
            </a:r>
            <a:r>
              <a:rPr lang="ru-RU" dirty="0" err="1">
                <a:solidFill>
                  <a:schemeClr val="accent6">
                    <a:lumMod val="75000"/>
                  </a:schemeClr>
                </a:solidFill>
                <a:latin typeface="Graphik LC"/>
              </a:rPr>
              <a:t>байланысты</a:t>
            </a:r>
            <a:r>
              <a:rPr lang="ru-RU" dirty="0">
                <a:solidFill>
                  <a:schemeClr val="accent6">
                    <a:lumMod val="75000"/>
                  </a:schemeClr>
                </a:solidFill>
                <a:latin typeface="Graphik LC"/>
              </a:rPr>
              <a:t>; </a:t>
            </a:r>
            <a:endParaRPr lang="ru-RU" dirty="0" smtClean="0">
              <a:solidFill>
                <a:schemeClr val="accent6">
                  <a:lumMod val="75000"/>
                </a:schemeClr>
              </a:solidFill>
              <a:latin typeface="Graphik LC"/>
            </a:endParaRPr>
          </a:p>
          <a:p>
            <a:r>
              <a:rPr lang="ru-RU" dirty="0" smtClean="0">
                <a:solidFill>
                  <a:schemeClr val="accent6">
                    <a:lumMod val="75000"/>
                  </a:schemeClr>
                </a:solidFill>
                <a:latin typeface="Graphik LC"/>
              </a:rPr>
              <a:t>2</a:t>
            </a:r>
            <a:r>
              <a:rPr lang="ru-RU" dirty="0">
                <a:solidFill>
                  <a:schemeClr val="accent6">
                    <a:lumMod val="75000"/>
                  </a:schemeClr>
                </a:solidFill>
                <a:latin typeface="Graphik LC"/>
              </a:rPr>
              <a:t>) </a:t>
            </a:r>
            <a:r>
              <a:rPr lang="ru-RU" dirty="0" err="1">
                <a:solidFill>
                  <a:schemeClr val="accent6">
                    <a:lumMod val="75000"/>
                  </a:schemeClr>
                </a:solidFill>
                <a:latin typeface="Graphik LC"/>
              </a:rPr>
              <a:t>оның</a:t>
            </a:r>
            <a:r>
              <a:rPr lang="ru-RU" dirty="0">
                <a:solidFill>
                  <a:schemeClr val="accent6">
                    <a:lumMod val="75000"/>
                  </a:schemeClr>
                </a:solidFill>
                <a:latin typeface="Graphik LC"/>
              </a:rPr>
              <a:t> </a:t>
            </a:r>
            <a:r>
              <a:rPr lang="ru-RU" dirty="0" err="1">
                <a:solidFill>
                  <a:schemeClr val="accent6">
                    <a:lumMod val="75000"/>
                  </a:schemeClr>
                </a:solidFill>
                <a:latin typeface="Graphik LC"/>
              </a:rPr>
              <a:t>негізгі</a:t>
            </a:r>
            <a:r>
              <a:rPr lang="ru-RU" dirty="0">
                <a:solidFill>
                  <a:schemeClr val="accent6">
                    <a:lumMod val="75000"/>
                  </a:schemeClr>
                </a:solidFill>
                <a:latin typeface="Graphik LC"/>
              </a:rPr>
              <a:t> </a:t>
            </a:r>
            <a:r>
              <a:rPr lang="ru-RU" dirty="0" err="1">
                <a:solidFill>
                  <a:schemeClr val="accent6">
                    <a:lumMod val="75000"/>
                  </a:schemeClr>
                </a:solidFill>
                <a:latin typeface="Graphik LC"/>
              </a:rPr>
              <a:t>шикізаты</a:t>
            </a:r>
            <a:r>
              <a:rPr lang="ru-RU" dirty="0">
                <a:solidFill>
                  <a:schemeClr val="accent6">
                    <a:lumMod val="75000"/>
                  </a:schemeClr>
                </a:solidFill>
                <a:latin typeface="Graphik LC"/>
              </a:rPr>
              <a:t> -</a:t>
            </a:r>
            <a:r>
              <a:rPr lang="ru-RU" dirty="0" err="1">
                <a:solidFill>
                  <a:schemeClr val="accent6">
                    <a:lumMod val="75000"/>
                  </a:schemeClr>
                </a:solidFill>
                <a:latin typeface="Graphik LC"/>
              </a:rPr>
              <a:t>кенге</a:t>
            </a:r>
            <a:r>
              <a:rPr lang="ru-RU" dirty="0">
                <a:solidFill>
                  <a:schemeClr val="accent6">
                    <a:lumMod val="75000"/>
                  </a:schemeClr>
                </a:solidFill>
                <a:latin typeface="Graphik LC"/>
              </a:rPr>
              <a:t> </a:t>
            </a:r>
            <a:r>
              <a:rPr lang="ru-RU" dirty="0" err="1">
                <a:solidFill>
                  <a:schemeClr val="accent6">
                    <a:lumMod val="75000"/>
                  </a:schemeClr>
                </a:solidFill>
                <a:latin typeface="Graphik LC"/>
              </a:rPr>
              <a:t>жатпайтын</a:t>
            </a:r>
            <a:r>
              <a:rPr lang="ru-RU" dirty="0">
                <a:solidFill>
                  <a:schemeClr val="accent6">
                    <a:lumMod val="75000"/>
                  </a:schemeClr>
                </a:solidFill>
                <a:latin typeface="Graphik LC"/>
              </a:rPr>
              <a:t> </a:t>
            </a:r>
            <a:r>
              <a:rPr lang="ru-RU" dirty="0" err="1">
                <a:solidFill>
                  <a:schemeClr val="accent6">
                    <a:lumMod val="75000"/>
                  </a:schemeClr>
                </a:solidFill>
                <a:latin typeface="Graphik LC"/>
              </a:rPr>
              <a:t>пайдалы</a:t>
            </a:r>
            <a:r>
              <a:rPr lang="ru-RU" dirty="0">
                <a:solidFill>
                  <a:schemeClr val="accent6">
                    <a:lumMod val="75000"/>
                  </a:schemeClr>
                </a:solidFill>
                <a:latin typeface="Graphik LC"/>
              </a:rPr>
              <a:t> </a:t>
            </a:r>
            <a:r>
              <a:rPr lang="ru-RU" dirty="0" err="1">
                <a:solidFill>
                  <a:schemeClr val="accent6">
                    <a:lumMod val="75000"/>
                  </a:schemeClr>
                </a:solidFill>
                <a:latin typeface="Graphik LC"/>
              </a:rPr>
              <a:t>қазбалар</a:t>
            </a:r>
            <a:r>
              <a:rPr lang="ru-RU" dirty="0">
                <a:solidFill>
                  <a:schemeClr val="accent6">
                    <a:lumMod val="75000"/>
                  </a:schemeClr>
                </a:solidFill>
                <a:latin typeface="Graphik LC"/>
              </a:rPr>
              <a:t>.</a:t>
            </a:r>
            <a:endParaRPr lang="ru-RU" dirty="0">
              <a:solidFill>
                <a:schemeClr val="accent6">
                  <a:lumMod val="75000"/>
                </a:schemeClr>
              </a:solidFill>
            </a:endParaRPr>
          </a:p>
        </p:txBody>
      </p:sp>
      <p:sp>
        <p:nvSpPr>
          <p:cNvPr id="4" name="Прямоугольник 3"/>
          <p:cNvSpPr/>
          <p:nvPr/>
        </p:nvSpPr>
        <p:spPr>
          <a:xfrm>
            <a:off x="323528" y="2636912"/>
            <a:ext cx="4572000" cy="20313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ctr"/>
            <a:r>
              <a:rPr lang="ru-RU" b="1" dirty="0" err="1">
                <a:solidFill>
                  <a:schemeClr val="accent6">
                    <a:lumMod val="75000"/>
                  </a:schemeClr>
                </a:solidFill>
              </a:rPr>
              <a:t>Кенге</a:t>
            </a:r>
            <a:r>
              <a:rPr lang="ru-RU" b="1" dirty="0">
                <a:solidFill>
                  <a:schemeClr val="accent6">
                    <a:lumMod val="75000"/>
                  </a:schemeClr>
                </a:solidFill>
              </a:rPr>
              <a:t> </a:t>
            </a:r>
            <a:r>
              <a:rPr lang="ru-RU" b="1" dirty="0" err="1">
                <a:solidFill>
                  <a:schemeClr val="accent6">
                    <a:lumMod val="75000"/>
                  </a:schemeClr>
                </a:solidFill>
              </a:rPr>
              <a:t>жатпайтын</a:t>
            </a:r>
            <a:r>
              <a:rPr lang="ru-RU" b="1" dirty="0">
                <a:solidFill>
                  <a:schemeClr val="accent6">
                    <a:lumMod val="75000"/>
                  </a:schemeClr>
                </a:solidFill>
              </a:rPr>
              <a:t> </a:t>
            </a:r>
            <a:r>
              <a:rPr lang="ru-RU" b="1" dirty="0" err="1">
                <a:solidFill>
                  <a:schemeClr val="accent6">
                    <a:lumMod val="75000"/>
                  </a:schemeClr>
                </a:solidFill>
              </a:rPr>
              <a:t>пайдалы</a:t>
            </a:r>
            <a:r>
              <a:rPr lang="ru-RU" b="1" dirty="0">
                <a:solidFill>
                  <a:schemeClr val="accent6">
                    <a:lumMod val="75000"/>
                  </a:schemeClr>
                </a:solidFill>
              </a:rPr>
              <a:t> </a:t>
            </a:r>
            <a:r>
              <a:rPr lang="ru-RU" b="1" dirty="0" err="1">
                <a:solidFill>
                  <a:schemeClr val="accent6">
                    <a:lumMod val="75000"/>
                  </a:schemeClr>
                </a:solidFill>
              </a:rPr>
              <a:t>қазбалар</a:t>
            </a:r>
            <a:r>
              <a:rPr lang="ru-RU" b="1" dirty="0">
                <a:solidFill>
                  <a:schemeClr val="accent6">
                    <a:lumMod val="75000"/>
                  </a:schemeClr>
                </a:solidFill>
              </a:rPr>
              <a:t> (</a:t>
            </a:r>
            <a:r>
              <a:rPr lang="ru-RU" b="1" dirty="0" err="1">
                <a:solidFill>
                  <a:schemeClr val="accent6">
                    <a:lumMod val="75000"/>
                  </a:schemeClr>
                </a:solidFill>
              </a:rPr>
              <a:t>қиыршық</a:t>
            </a:r>
            <a:r>
              <a:rPr lang="ru-RU" b="1" dirty="0">
                <a:solidFill>
                  <a:schemeClr val="accent6">
                    <a:lumMod val="75000"/>
                  </a:schemeClr>
                </a:solidFill>
              </a:rPr>
              <a:t> </a:t>
            </a:r>
            <a:r>
              <a:rPr lang="ru-RU" b="1" dirty="0" err="1">
                <a:solidFill>
                  <a:schemeClr val="accent6">
                    <a:lumMod val="75000"/>
                  </a:schemeClr>
                </a:solidFill>
              </a:rPr>
              <a:t>тас</a:t>
            </a:r>
            <a:r>
              <a:rPr lang="ru-RU" b="1" dirty="0">
                <a:solidFill>
                  <a:schemeClr val="accent6">
                    <a:lumMod val="75000"/>
                  </a:schemeClr>
                </a:solidFill>
              </a:rPr>
              <a:t>, </a:t>
            </a:r>
            <a:r>
              <a:rPr lang="ru-RU" b="1" dirty="0" err="1">
                <a:solidFill>
                  <a:schemeClr val="accent6">
                    <a:lumMod val="75000"/>
                  </a:schemeClr>
                </a:solidFill>
              </a:rPr>
              <a:t>құм</a:t>
            </a:r>
            <a:r>
              <a:rPr lang="ru-RU" b="1" dirty="0">
                <a:solidFill>
                  <a:schemeClr val="accent6">
                    <a:lumMod val="75000"/>
                  </a:schemeClr>
                </a:solidFill>
              </a:rPr>
              <a:t>, саз, </a:t>
            </a:r>
            <a:r>
              <a:rPr lang="ru-RU" b="1" dirty="0" err="1">
                <a:solidFill>
                  <a:schemeClr val="accent6">
                    <a:lumMod val="75000"/>
                  </a:schemeClr>
                </a:solidFill>
              </a:rPr>
              <a:t>әктас</a:t>
            </a:r>
            <a:r>
              <a:rPr lang="ru-RU" b="1" dirty="0">
                <a:solidFill>
                  <a:schemeClr val="accent6">
                    <a:lumMod val="75000"/>
                  </a:schemeClr>
                </a:solidFill>
              </a:rPr>
              <a:t>, </a:t>
            </a:r>
            <a:r>
              <a:rPr lang="ru-RU" b="1" dirty="0" err="1">
                <a:solidFill>
                  <a:schemeClr val="accent6">
                    <a:lumMod val="75000"/>
                  </a:schemeClr>
                </a:solidFill>
              </a:rPr>
              <a:t>құрылыс</a:t>
            </a:r>
            <a:r>
              <a:rPr lang="ru-RU" b="1" dirty="0">
                <a:solidFill>
                  <a:schemeClr val="accent6">
                    <a:lumMod val="75000"/>
                  </a:schemeClr>
                </a:solidFill>
              </a:rPr>
              <a:t> </a:t>
            </a:r>
            <a:r>
              <a:rPr lang="ru-RU" b="1" dirty="0" err="1">
                <a:solidFill>
                  <a:schemeClr val="accent6">
                    <a:lumMod val="75000"/>
                  </a:schemeClr>
                </a:solidFill>
              </a:rPr>
              <a:t>тасы</a:t>
            </a:r>
            <a:r>
              <a:rPr lang="ru-RU" b="1" dirty="0">
                <a:solidFill>
                  <a:schemeClr val="accent6">
                    <a:lumMod val="75000"/>
                  </a:schemeClr>
                </a:solidFill>
              </a:rPr>
              <a:t>) </a:t>
            </a:r>
            <a:r>
              <a:rPr lang="ru-RU" b="1" dirty="0" err="1">
                <a:solidFill>
                  <a:schemeClr val="accent6">
                    <a:lumMod val="75000"/>
                  </a:schemeClr>
                </a:solidFill>
              </a:rPr>
              <a:t>барлық</a:t>
            </a:r>
            <a:r>
              <a:rPr lang="ru-RU" b="1" dirty="0">
                <a:solidFill>
                  <a:schemeClr val="accent6">
                    <a:lumMod val="75000"/>
                  </a:schemeClr>
                </a:solidFill>
              </a:rPr>
              <a:t> </a:t>
            </a:r>
            <a:r>
              <a:rPr lang="ru-RU" b="1" dirty="0" err="1">
                <a:solidFill>
                  <a:schemeClr val="accent6">
                    <a:lumMod val="75000"/>
                  </a:schemeClr>
                </a:solidFill>
              </a:rPr>
              <a:t>жерде</a:t>
            </a:r>
            <a:r>
              <a:rPr lang="ru-RU" b="1" dirty="0">
                <a:solidFill>
                  <a:schemeClr val="accent6">
                    <a:lumMod val="75000"/>
                  </a:schemeClr>
                </a:solidFill>
              </a:rPr>
              <a:t> </a:t>
            </a:r>
            <a:r>
              <a:rPr lang="ru-RU" b="1" dirty="0" err="1">
                <a:solidFill>
                  <a:schemeClr val="accent6">
                    <a:lumMod val="75000"/>
                  </a:schemeClr>
                </a:solidFill>
              </a:rPr>
              <a:t>кездеседі</a:t>
            </a:r>
            <a:r>
              <a:rPr lang="ru-RU" b="1" dirty="0">
                <a:solidFill>
                  <a:schemeClr val="accent6">
                    <a:lumMod val="75000"/>
                  </a:schemeClr>
                </a:solidFill>
              </a:rPr>
              <a:t>. </a:t>
            </a:r>
            <a:r>
              <a:rPr lang="ru-RU" b="1" dirty="0" err="1">
                <a:solidFill>
                  <a:schemeClr val="accent6">
                    <a:lumMod val="75000"/>
                  </a:schemeClr>
                </a:solidFill>
              </a:rPr>
              <a:t>Салыстырмалы</a:t>
            </a:r>
            <a:r>
              <a:rPr lang="ru-RU" b="1" dirty="0">
                <a:solidFill>
                  <a:schemeClr val="accent6">
                    <a:lumMod val="75000"/>
                  </a:schemeClr>
                </a:solidFill>
              </a:rPr>
              <a:t> </a:t>
            </a:r>
            <a:r>
              <a:rPr lang="ru-RU" b="1" dirty="0" err="1">
                <a:solidFill>
                  <a:schemeClr val="accent6">
                    <a:lumMod val="75000"/>
                  </a:schemeClr>
                </a:solidFill>
              </a:rPr>
              <a:t>түрде</a:t>
            </a:r>
            <a:r>
              <a:rPr lang="ru-RU" b="1" dirty="0">
                <a:solidFill>
                  <a:schemeClr val="accent6">
                    <a:lumMod val="75000"/>
                  </a:schemeClr>
                </a:solidFill>
              </a:rPr>
              <a:t> </a:t>
            </a:r>
            <a:r>
              <a:rPr lang="ru-RU" b="1" dirty="0" err="1">
                <a:solidFill>
                  <a:schemeClr val="accent6">
                    <a:lumMod val="75000"/>
                  </a:schemeClr>
                </a:solidFill>
              </a:rPr>
              <a:t>алғанда</a:t>
            </a:r>
            <a:r>
              <a:rPr lang="ru-RU" b="1" dirty="0">
                <a:solidFill>
                  <a:schemeClr val="accent6">
                    <a:lumMod val="75000"/>
                  </a:schemeClr>
                </a:solidFill>
              </a:rPr>
              <a:t> оны </a:t>
            </a:r>
            <a:r>
              <a:rPr lang="ru-RU" b="1" dirty="0" err="1">
                <a:solidFill>
                  <a:schemeClr val="accent6">
                    <a:lumMod val="75000"/>
                  </a:schemeClr>
                </a:solidFill>
              </a:rPr>
              <a:t>өндіру</a:t>
            </a:r>
            <a:r>
              <a:rPr lang="ru-RU" b="1" dirty="0">
                <a:solidFill>
                  <a:schemeClr val="accent6">
                    <a:lumMod val="75000"/>
                  </a:schemeClr>
                </a:solidFill>
              </a:rPr>
              <a:t> </a:t>
            </a:r>
            <a:r>
              <a:rPr lang="ru-RU" b="1" dirty="0" err="1">
                <a:solidFill>
                  <a:schemeClr val="accent6">
                    <a:lumMod val="75000"/>
                  </a:schemeClr>
                </a:solidFill>
              </a:rPr>
              <a:t>арзанға</a:t>
            </a:r>
            <a:r>
              <a:rPr lang="ru-RU" b="1" dirty="0">
                <a:solidFill>
                  <a:schemeClr val="accent6">
                    <a:lumMod val="75000"/>
                  </a:schemeClr>
                </a:solidFill>
              </a:rPr>
              <a:t> </a:t>
            </a:r>
            <a:r>
              <a:rPr lang="ru-RU" b="1" dirty="0" err="1">
                <a:solidFill>
                  <a:schemeClr val="accent6">
                    <a:lumMod val="75000"/>
                  </a:schemeClr>
                </a:solidFill>
              </a:rPr>
              <a:t>түседі</a:t>
            </a:r>
            <a:r>
              <a:rPr lang="ru-RU" b="1" dirty="0">
                <a:solidFill>
                  <a:schemeClr val="accent6">
                    <a:lumMod val="75000"/>
                  </a:schemeClr>
                </a:solidFill>
              </a:rPr>
              <a:t>. </a:t>
            </a:r>
            <a:r>
              <a:rPr lang="ru-RU" b="1" dirty="0" err="1">
                <a:solidFill>
                  <a:schemeClr val="accent6">
                    <a:lumMod val="75000"/>
                  </a:schemeClr>
                </a:solidFill>
              </a:rPr>
              <a:t>Дегенмен</a:t>
            </a:r>
            <a:r>
              <a:rPr lang="ru-RU" b="1" dirty="0">
                <a:solidFill>
                  <a:schemeClr val="accent6">
                    <a:lumMod val="75000"/>
                  </a:schemeClr>
                </a:solidFill>
              </a:rPr>
              <a:t>, </a:t>
            </a:r>
            <a:r>
              <a:rPr lang="ru-RU" b="1" dirty="0" err="1">
                <a:solidFill>
                  <a:schemeClr val="accent6">
                    <a:lumMod val="75000"/>
                  </a:schemeClr>
                </a:solidFill>
              </a:rPr>
              <a:t>сирек</a:t>
            </a:r>
            <a:r>
              <a:rPr lang="ru-RU" b="1" dirty="0">
                <a:solidFill>
                  <a:schemeClr val="accent6">
                    <a:lumMod val="75000"/>
                  </a:schemeClr>
                </a:solidFill>
              </a:rPr>
              <a:t> </a:t>
            </a:r>
            <a:r>
              <a:rPr lang="ru-RU" b="1" dirty="0" err="1">
                <a:solidFill>
                  <a:schemeClr val="accent6">
                    <a:lumMod val="75000"/>
                  </a:schemeClr>
                </a:solidFill>
              </a:rPr>
              <a:t>кездесетін</a:t>
            </a:r>
            <a:r>
              <a:rPr lang="ru-RU" b="1" dirty="0">
                <a:solidFill>
                  <a:schemeClr val="accent6">
                    <a:lumMod val="75000"/>
                  </a:schemeClr>
                </a:solidFill>
              </a:rPr>
              <a:t> асбест, </a:t>
            </a:r>
            <a:r>
              <a:rPr lang="ru-RU" b="1" dirty="0" err="1">
                <a:solidFill>
                  <a:schemeClr val="accent6">
                    <a:lumMod val="75000"/>
                  </a:schemeClr>
                </a:solidFill>
              </a:rPr>
              <a:t>ұлутас</a:t>
            </a:r>
            <a:r>
              <a:rPr lang="ru-RU" b="1" dirty="0">
                <a:solidFill>
                  <a:schemeClr val="accent6">
                    <a:lumMod val="75000"/>
                  </a:schemeClr>
                </a:solidFill>
              </a:rPr>
              <a:t> </a:t>
            </a:r>
            <a:r>
              <a:rPr lang="ru-RU" b="1" dirty="0" err="1">
                <a:solidFill>
                  <a:schemeClr val="accent6">
                    <a:lumMod val="75000"/>
                  </a:schemeClr>
                </a:solidFill>
              </a:rPr>
              <a:t>секілді</a:t>
            </a:r>
            <a:r>
              <a:rPr lang="ru-RU" b="1" dirty="0">
                <a:solidFill>
                  <a:schemeClr val="accent6">
                    <a:lumMod val="75000"/>
                  </a:schemeClr>
                </a:solidFill>
              </a:rPr>
              <a:t> </a:t>
            </a:r>
            <a:r>
              <a:rPr lang="ru-RU" b="1" dirty="0" err="1">
                <a:solidFill>
                  <a:schemeClr val="accent6">
                    <a:lumMod val="75000"/>
                  </a:schemeClr>
                </a:solidFill>
              </a:rPr>
              <a:t>құрылыстық</a:t>
            </a:r>
            <a:r>
              <a:rPr lang="ru-RU" b="1" dirty="0">
                <a:solidFill>
                  <a:schemeClr val="accent6">
                    <a:lumMod val="75000"/>
                  </a:schemeClr>
                </a:solidFill>
              </a:rPr>
              <a:t> </a:t>
            </a:r>
            <a:r>
              <a:rPr lang="ru-RU" b="1" dirty="0" err="1">
                <a:solidFill>
                  <a:schemeClr val="accent6">
                    <a:lumMod val="75000"/>
                  </a:schemeClr>
                </a:solidFill>
              </a:rPr>
              <a:t>пайдалы</a:t>
            </a:r>
            <a:r>
              <a:rPr lang="ru-RU" b="1" dirty="0">
                <a:solidFill>
                  <a:schemeClr val="accent6">
                    <a:lumMod val="75000"/>
                  </a:schemeClr>
                </a:solidFill>
              </a:rPr>
              <a:t> </a:t>
            </a:r>
            <a:r>
              <a:rPr lang="ru-RU" b="1" dirty="0" err="1">
                <a:solidFill>
                  <a:schemeClr val="accent6">
                    <a:lumMod val="75000"/>
                  </a:schemeClr>
                </a:solidFill>
              </a:rPr>
              <a:t>қазбалар</a:t>
            </a:r>
            <a:r>
              <a:rPr lang="ru-RU" b="1" dirty="0">
                <a:solidFill>
                  <a:schemeClr val="accent6">
                    <a:lumMod val="75000"/>
                  </a:schemeClr>
                </a:solidFill>
              </a:rPr>
              <a:t> да бар.</a:t>
            </a:r>
          </a:p>
        </p:txBody>
      </p:sp>
      <p:sp>
        <p:nvSpPr>
          <p:cNvPr id="5" name="Прямоугольник 4"/>
          <p:cNvSpPr/>
          <p:nvPr/>
        </p:nvSpPr>
        <p:spPr>
          <a:xfrm>
            <a:off x="4139952" y="4869160"/>
            <a:ext cx="4572000" cy="1631216"/>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ctr"/>
            <a:r>
              <a:rPr lang="ru-RU" sz="2000" b="1" dirty="0" err="1">
                <a:solidFill>
                  <a:schemeClr val="accent6">
                    <a:lumMod val="75000"/>
                  </a:schemeClr>
                </a:solidFill>
              </a:rPr>
              <a:t>Құрылыс</a:t>
            </a:r>
            <a:r>
              <a:rPr lang="ru-RU" sz="2000" b="1" dirty="0">
                <a:solidFill>
                  <a:schemeClr val="accent6">
                    <a:lumMod val="75000"/>
                  </a:schemeClr>
                </a:solidFill>
              </a:rPr>
              <a:t> </a:t>
            </a:r>
            <a:r>
              <a:rPr lang="ru-RU" sz="2000" b="1" dirty="0" err="1">
                <a:solidFill>
                  <a:schemeClr val="accent6">
                    <a:lumMod val="75000"/>
                  </a:schemeClr>
                </a:solidFill>
              </a:rPr>
              <a:t>материалдары</a:t>
            </a:r>
            <a:r>
              <a:rPr lang="ru-RU" sz="2000" b="1" dirty="0">
                <a:solidFill>
                  <a:schemeClr val="accent6">
                    <a:lumMod val="75000"/>
                  </a:schemeClr>
                </a:solidFill>
              </a:rPr>
              <a:t> </a:t>
            </a:r>
            <a:r>
              <a:rPr lang="ru-RU" sz="2000" b="1" dirty="0" err="1">
                <a:solidFill>
                  <a:schemeClr val="accent6">
                    <a:lumMod val="75000"/>
                  </a:schemeClr>
                </a:solidFill>
              </a:rPr>
              <a:t>өндірісінде</a:t>
            </a:r>
            <a:r>
              <a:rPr lang="ru-RU" sz="2000" b="1" dirty="0">
                <a:solidFill>
                  <a:schemeClr val="accent6">
                    <a:lumMod val="75000"/>
                  </a:schemeClr>
                </a:solidFill>
              </a:rPr>
              <a:t> тау-</a:t>
            </a:r>
            <a:r>
              <a:rPr lang="ru-RU" sz="2000" b="1" dirty="0" err="1">
                <a:solidFill>
                  <a:schemeClr val="accent6">
                    <a:lumMod val="75000"/>
                  </a:schemeClr>
                </a:solidFill>
              </a:rPr>
              <a:t>кен</a:t>
            </a:r>
            <a:r>
              <a:rPr lang="ru-RU" sz="2000" b="1" dirty="0">
                <a:solidFill>
                  <a:schemeClr val="accent6">
                    <a:lumMod val="75000"/>
                  </a:schemeClr>
                </a:solidFill>
              </a:rPr>
              <a:t> </a:t>
            </a:r>
            <a:r>
              <a:rPr lang="ru-RU" sz="2000" b="1" dirty="0" err="1">
                <a:solidFill>
                  <a:schemeClr val="accent6">
                    <a:lumMod val="75000"/>
                  </a:schemeClr>
                </a:solidFill>
              </a:rPr>
              <a:t>өнеркәсібінің</a:t>
            </a:r>
            <a:r>
              <a:rPr lang="ru-RU" sz="2000" b="1" dirty="0">
                <a:solidFill>
                  <a:schemeClr val="accent6">
                    <a:lumMod val="75000"/>
                  </a:schemeClr>
                </a:solidFill>
              </a:rPr>
              <a:t> (</a:t>
            </a:r>
            <a:r>
              <a:rPr lang="ru-RU" sz="2000" b="1" dirty="0" err="1">
                <a:solidFill>
                  <a:schemeClr val="accent6">
                    <a:lumMod val="75000"/>
                  </a:schemeClr>
                </a:solidFill>
              </a:rPr>
              <a:t>беткі</a:t>
            </a:r>
            <a:r>
              <a:rPr lang="ru-RU" sz="2000" b="1" dirty="0">
                <a:solidFill>
                  <a:schemeClr val="accent6">
                    <a:lumMod val="75000"/>
                  </a:schemeClr>
                </a:solidFill>
              </a:rPr>
              <a:t> </a:t>
            </a:r>
            <a:r>
              <a:rPr lang="ru-RU" sz="2000" b="1" dirty="0" err="1">
                <a:solidFill>
                  <a:schemeClr val="accent6">
                    <a:lumMod val="75000"/>
                  </a:schemeClr>
                </a:solidFill>
              </a:rPr>
              <a:t>жыныстар</a:t>
            </a:r>
            <a:r>
              <a:rPr lang="ru-RU" sz="2000" b="1" dirty="0">
                <a:solidFill>
                  <a:schemeClr val="accent6">
                    <a:lumMod val="75000"/>
                  </a:schemeClr>
                </a:solidFill>
              </a:rPr>
              <a:t>), </a:t>
            </a:r>
            <a:r>
              <a:rPr lang="ru-RU" sz="2000" b="1" dirty="0" err="1">
                <a:solidFill>
                  <a:schemeClr val="accent6">
                    <a:lumMod val="75000"/>
                  </a:schemeClr>
                </a:solidFill>
              </a:rPr>
              <a:t>металлургияның</a:t>
            </a:r>
            <a:r>
              <a:rPr lang="ru-RU" sz="2000" b="1" dirty="0">
                <a:solidFill>
                  <a:schemeClr val="accent6">
                    <a:lumMod val="75000"/>
                  </a:schemeClr>
                </a:solidFill>
              </a:rPr>
              <a:t> (</a:t>
            </a:r>
            <a:r>
              <a:rPr lang="ru-RU" sz="2000" b="1" dirty="0" err="1">
                <a:solidFill>
                  <a:schemeClr val="accent6">
                    <a:lumMod val="75000"/>
                  </a:schemeClr>
                </a:solidFill>
              </a:rPr>
              <a:t>қож</a:t>
            </a:r>
            <a:r>
              <a:rPr lang="ru-RU" sz="2000" b="1" dirty="0">
                <a:solidFill>
                  <a:schemeClr val="accent6">
                    <a:lumMod val="75000"/>
                  </a:schemeClr>
                </a:solidFill>
              </a:rPr>
              <a:t>) </a:t>
            </a:r>
            <a:r>
              <a:rPr lang="ru-RU" sz="2000" b="1" dirty="0" err="1">
                <a:solidFill>
                  <a:schemeClr val="accent6">
                    <a:lumMod val="75000"/>
                  </a:schemeClr>
                </a:solidFill>
              </a:rPr>
              <a:t>және</a:t>
            </a:r>
            <a:r>
              <a:rPr lang="ru-RU" sz="2000" b="1" dirty="0">
                <a:solidFill>
                  <a:schemeClr val="accent6">
                    <a:lumMod val="75000"/>
                  </a:schemeClr>
                </a:solidFill>
              </a:rPr>
              <a:t> </a:t>
            </a:r>
            <a:r>
              <a:rPr lang="ru-RU" sz="2000" b="1" dirty="0" err="1">
                <a:solidFill>
                  <a:schemeClr val="accent6">
                    <a:lumMod val="75000"/>
                  </a:schemeClr>
                </a:solidFill>
              </a:rPr>
              <a:t>электр</a:t>
            </a:r>
            <a:r>
              <a:rPr lang="ru-RU" sz="2000" b="1" dirty="0">
                <a:solidFill>
                  <a:schemeClr val="accent6">
                    <a:lumMod val="75000"/>
                  </a:schemeClr>
                </a:solidFill>
              </a:rPr>
              <a:t> </a:t>
            </a:r>
            <a:r>
              <a:rPr lang="ru-RU" sz="2000" b="1" dirty="0" err="1">
                <a:solidFill>
                  <a:schemeClr val="accent6">
                    <a:lumMod val="75000"/>
                  </a:schemeClr>
                </a:solidFill>
              </a:rPr>
              <a:t>энергетикасының</a:t>
            </a:r>
            <a:r>
              <a:rPr lang="ru-RU" sz="2000" b="1" dirty="0">
                <a:solidFill>
                  <a:schemeClr val="accent6">
                    <a:lumMod val="75000"/>
                  </a:schemeClr>
                </a:solidFill>
              </a:rPr>
              <a:t> (</a:t>
            </a:r>
            <a:r>
              <a:rPr lang="ru-RU" sz="2000" b="1" dirty="0" err="1">
                <a:solidFill>
                  <a:schemeClr val="accent6">
                    <a:lumMod val="75000"/>
                  </a:schemeClr>
                </a:solidFill>
              </a:rPr>
              <a:t>күл</a:t>
            </a:r>
            <a:r>
              <a:rPr lang="ru-RU" sz="2000" b="1" dirty="0">
                <a:solidFill>
                  <a:schemeClr val="accent6">
                    <a:lumMod val="75000"/>
                  </a:schemeClr>
                </a:solidFill>
              </a:rPr>
              <a:t>) </a:t>
            </a:r>
            <a:r>
              <a:rPr lang="ru-RU" sz="2000" b="1" dirty="0" err="1">
                <a:solidFill>
                  <a:schemeClr val="accent6">
                    <a:lumMod val="75000"/>
                  </a:schemeClr>
                </a:solidFill>
              </a:rPr>
              <a:t>қалдықтары</a:t>
            </a:r>
            <a:r>
              <a:rPr lang="ru-RU" sz="2000" b="1" dirty="0">
                <a:solidFill>
                  <a:schemeClr val="accent6">
                    <a:lumMod val="75000"/>
                  </a:schemeClr>
                </a:solidFill>
              </a:rPr>
              <a:t> </a:t>
            </a:r>
            <a:r>
              <a:rPr lang="ru-RU" sz="2000" b="1" dirty="0" err="1">
                <a:solidFill>
                  <a:schemeClr val="accent6">
                    <a:lumMod val="75000"/>
                  </a:schemeClr>
                </a:solidFill>
              </a:rPr>
              <a:t>кеңінен</a:t>
            </a:r>
            <a:r>
              <a:rPr lang="ru-RU" sz="2000" b="1" dirty="0">
                <a:solidFill>
                  <a:schemeClr val="accent6">
                    <a:lumMod val="75000"/>
                  </a:schemeClr>
                </a:solidFill>
              </a:rPr>
              <a:t> </a:t>
            </a:r>
            <a:r>
              <a:rPr lang="ru-RU" sz="2000" b="1" dirty="0" err="1">
                <a:solidFill>
                  <a:schemeClr val="accent6">
                    <a:lumMod val="75000"/>
                  </a:schemeClr>
                </a:solidFill>
              </a:rPr>
              <a:t>қолданылады</a:t>
            </a:r>
            <a:r>
              <a:rPr lang="ru-RU" sz="2000" b="1" dirty="0">
                <a:solidFill>
                  <a:schemeClr val="accent6">
                    <a:lumMod val="75000"/>
                  </a:schemeClr>
                </a:solidFill>
              </a:rPr>
              <a:t>.</a:t>
            </a:r>
          </a:p>
        </p:txBody>
      </p:sp>
    </p:spTree>
    <p:extLst>
      <p:ext uri="{BB962C8B-B14F-4D97-AF65-F5344CB8AC3E}">
        <p14:creationId xmlns:p14="http://schemas.microsoft.com/office/powerpoint/2010/main" val="2141039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2944179520"/>
              </p:ext>
            </p:extLst>
          </p:nvPr>
        </p:nvGraphicFramePr>
        <p:xfrm>
          <a:off x="323528" y="764704"/>
          <a:ext cx="8629802"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5700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err="1">
                <a:solidFill>
                  <a:schemeClr val="accent6">
                    <a:lumMod val="75000"/>
                  </a:schemeClr>
                </a:solidFill>
              </a:rPr>
              <a:t>Құрылымы</a:t>
            </a:r>
            <a:r>
              <a:rPr lang="ru-RU" b="1" i="1" dirty="0">
                <a:solidFill>
                  <a:schemeClr val="accent6">
                    <a:lumMod val="75000"/>
                  </a:schemeClr>
                </a:solidFill>
              </a:rPr>
              <a:t> мен </a:t>
            </a:r>
            <a:r>
              <a:rPr lang="ru-RU" b="1" i="1" dirty="0" err="1">
                <a:solidFill>
                  <a:schemeClr val="accent6">
                    <a:lumMod val="75000"/>
                  </a:schemeClr>
                </a:solidFill>
              </a:rPr>
              <a:t>мәні</a:t>
            </a:r>
            <a:endParaRPr lang="ru-RU" b="1" i="1" dirty="0">
              <a:solidFill>
                <a:schemeClr val="accent6">
                  <a:lumMod val="75000"/>
                </a:schemeClr>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06575057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6689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solidFill>
                  <a:schemeClr val="accent6">
                    <a:lumMod val="75000"/>
                  </a:schemeClr>
                </a:solidFill>
              </a:rPr>
              <a:t>Даму </a:t>
            </a:r>
            <a:r>
              <a:rPr lang="ru-RU" dirty="0" err="1">
                <a:solidFill>
                  <a:schemeClr val="accent6">
                    <a:lumMod val="75000"/>
                  </a:schemeClr>
                </a:solidFill>
              </a:rPr>
              <a:t>және</a:t>
            </a:r>
            <a:r>
              <a:rPr lang="ru-RU" dirty="0">
                <a:solidFill>
                  <a:schemeClr val="accent6">
                    <a:lumMod val="75000"/>
                  </a:schemeClr>
                </a:solidFill>
              </a:rPr>
              <a:t> </a:t>
            </a:r>
            <a:r>
              <a:rPr lang="ru-RU" dirty="0" err="1">
                <a:solidFill>
                  <a:schemeClr val="accent6">
                    <a:lumMod val="75000"/>
                  </a:schemeClr>
                </a:solidFill>
              </a:rPr>
              <a:t>орналастыру</a:t>
            </a:r>
            <a:r>
              <a:rPr lang="ru-RU" dirty="0">
                <a:solidFill>
                  <a:schemeClr val="accent6">
                    <a:lumMod val="75000"/>
                  </a:schemeClr>
                </a:solidFill>
              </a:rPr>
              <a:t> </a:t>
            </a:r>
            <a:r>
              <a:rPr lang="ru-RU" dirty="0" err="1">
                <a:solidFill>
                  <a:schemeClr val="accent6">
                    <a:lumMod val="75000"/>
                  </a:schemeClr>
                </a:solidFill>
              </a:rPr>
              <a:t>факторлары</a:t>
            </a:r>
            <a:endParaRPr lang="ru-RU" dirty="0">
              <a:solidFill>
                <a:schemeClr val="accent6">
                  <a:lumMod val="75000"/>
                </a:schemeClr>
              </a:solidFill>
            </a:endParaRPr>
          </a:p>
        </p:txBody>
      </p:sp>
      <p:sp>
        <p:nvSpPr>
          <p:cNvPr id="3" name="Объект 2"/>
          <p:cNvSpPr>
            <a:spLocks noGrp="1"/>
          </p:cNvSpPr>
          <p:nvPr>
            <p:ph idx="1"/>
          </p:nvPr>
        </p:nvSpPr>
        <p:spPr/>
        <p:txBody>
          <a:bodyPr>
            <a:normAutofit fontScale="85000" lnSpcReduction="20000"/>
          </a:bodyPr>
          <a:lstStyle/>
          <a:p>
            <a:r>
              <a:rPr lang="ru-RU" dirty="0" err="1">
                <a:solidFill>
                  <a:schemeClr val="accent6">
                    <a:lumMod val="75000"/>
                  </a:schemeClr>
                </a:solidFill>
              </a:rPr>
              <a:t>Шикізат</a:t>
            </a:r>
            <a:r>
              <a:rPr lang="ru-RU" dirty="0">
                <a:solidFill>
                  <a:schemeClr val="accent6">
                    <a:lumMod val="75000"/>
                  </a:schemeClr>
                </a:solidFill>
              </a:rPr>
              <a:t> </a:t>
            </a:r>
            <a:r>
              <a:rPr lang="ru-RU" dirty="0" err="1">
                <a:solidFill>
                  <a:schemeClr val="accent6">
                    <a:lumMod val="75000"/>
                  </a:schemeClr>
                </a:solidFill>
              </a:rPr>
              <a:t>ретінде</a:t>
            </a:r>
            <a:r>
              <a:rPr lang="ru-RU" dirty="0">
                <a:solidFill>
                  <a:schemeClr val="accent6">
                    <a:lumMod val="75000"/>
                  </a:schemeClr>
                </a:solidFill>
              </a:rPr>
              <a:t> </a:t>
            </a:r>
            <a:r>
              <a:rPr lang="ru-RU" dirty="0" err="1">
                <a:solidFill>
                  <a:schemeClr val="accent6">
                    <a:lumMod val="75000"/>
                  </a:schemeClr>
                </a:solidFill>
              </a:rPr>
              <a:t>құрылыс</a:t>
            </a:r>
            <a:r>
              <a:rPr lang="ru-RU" dirty="0">
                <a:solidFill>
                  <a:schemeClr val="accent6">
                    <a:lumMod val="75000"/>
                  </a:schemeClr>
                </a:solidFill>
              </a:rPr>
              <a:t> </a:t>
            </a:r>
            <a:r>
              <a:rPr lang="ru-RU" dirty="0" err="1">
                <a:solidFill>
                  <a:schemeClr val="accent6">
                    <a:lumMod val="75000"/>
                  </a:schemeClr>
                </a:solidFill>
              </a:rPr>
              <a:t>материалдары</a:t>
            </a:r>
            <a:r>
              <a:rPr lang="ru-RU" dirty="0">
                <a:solidFill>
                  <a:schemeClr val="accent6">
                    <a:lumMod val="75000"/>
                  </a:schemeClr>
                </a:solidFill>
              </a:rPr>
              <a:t> </a:t>
            </a:r>
            <a:r>
              <a:rPr lang="ru-RU" dirty="0" err="1">
                <a:solidFill>
                  <a:schemeClr val="accent6">
                    <a:lumMod val="75000"/>
                  </a:schemeClr>
                </a:solidFill>
              </a:rPr>
              <a:t>өнеркәсібі</a:t>
            </a:r>
            <a:r>
              <a:rPr lang="ru-RU" dirty="0">
                <a:solidFill>
                  <a:schemeClr val="accent6">
                    <a:lumMod val="75000"/>
                  </a:schemeClr>
                </a:solidFill>
              </a:rPr>
              <a:t> </a:t>
            </a:r>
            <a:r>
              <a:rPr lang="ru-RU" dirty="0" err="1">
                <a:solidFill>
                  <a:schemeClr val="accent6">
                    <a:lumMod val="75000"/>
                  </a:schemeClr>
                </a:solidFill>
              </a:rPr>
              <a:t>кенді</a:t>
            </a:r>
            <a:r>
              <a:rPr lang="ru-RU" dirty="0">
                <a:solidFill>
                  <a:schemeClr val="accent6">
                    <a:lumMod val="75000"/>
                  </a:schemeClr>
                </a:solidFill>
              </a:rPr>
              <a:t> </a:t>
            </a:r>
            <a:r>
              <a:rPr lang="ru-RU" dirty="0" err="1">
                <a:solidFill>
                  <a:schemeClr val="accent6">
                    <a:lumMod val="75000"/>
                  </a:schemeClr>
                </a:solidFill>
              </a:rPr>
              <a:t>емес</a:t>
            </a:r>
            <a:r>
              <a:rPr lang="ru-RU" dirty="0">
                <a:solidFill>
                  <a:schemeClr val="accent6">
                    <a:lumMod val="75000"/>
                  </a:schemeClr>
                </a:solidFill>
              </a:rPr>
              <a:t> </a:t>
            </a:r>
            <a:r>
              <a:rPr lang="ru-RU" dirty="0" err="1">
                <a:solidFill>
                  <a:schemeClr val="accent6">
                    <a:lumMod val="75000"/>
                  </a:schemeClr>
                </a:solidFill>
              </a:rPr>
              <a:t>минералдық</a:t>
            </a:r>
            <a:r>
              <a:rPr lang="ru-RU" dirty="0">
                <a:solidFill>
                  <a:schemeClr val="accent6">
                    <a:lumMod val="75000"/>
                  </a:schemeClr>
                </a:solidFill>
              </a:rPr>
              <a:t> </a:t>
            </a:r>
            <a:r>
              <a:rPr lang="ru-RU" dirty="0" err="1">
                <a:solidFill>
                  <a:schemeClr val="accent6">
                    <a:lumMod val="75000"/>
                  </a:schemeClr>
                </a:solidFill>
              </a:rPr>
              <a:t>ресурстарды</a:t>
            </a:r>
            <a:r>
              <a:rPr lang="ru-RU" dirty="0">
                <a:solidFill>
                  <a:schemeClr val="accent6">
                    <a:lumMod val="75000"/>
                  </a:schemeClr>
                </a:solidFill>
              </a:rPr>
              <a:t>, </a:t>
            </a:r>
            <a:r>
              <a:rPr lang="ru-RU" dirty="0" err="1">
                <a:solidFill>
                  <a:schemeClr val="accent6">
                    <a:lumMod val="75000"/>
                  </a:schemeClr>
                </a:solidFill>
              </a:rPr>
              <a:t>сондай-ақ</a:t>
            </a:r>
            <a:r>
              <a:rPr lang="ru-RU" dirty="0">
                <a:solidFill>
                  <a:schemeClr val="accent6">
                    <a:lumMod val="75000"/>
                  </a:schemeClr>
                </a:solidFill>
              </a:rPr>
              <a:t> </a:t>
            </a:r>
            <a:r>
              <a:rPr lang="ru-RU" dirty="0" err="1">
                <a:solidFill>
                  <a:schemeClr val="accent6">
                    <a:lumMod val="75000"/>
                  </a:schemeClr>
                </a:solidFill>
              </a:rPr>
              <a:t>ауыр</a:t>
            </a:r>
            <a:r>
              <a:rPr lang="ru-RU" dirty="0">
                <a:solidFill>
                  <a:schemeClr val="accent6">
                    <a:lumMod val="75000"/>
                  </a:schemeClr>
                </a:solidFill>
              </a:rPr>
              <a:t> </a:t>
            </a:r>
            <a:r>
              <a:rPr lang="ru-RU" dirty="0" err="1">
                <a:solidFill>
                  <a:schemeClr val="accent6">
                    <a:lumMod val="75000"/>
                  </a:schemeClr>
                </a:solidFill>
              </a:rPr>
              <a:t>өнеркәсіп</a:t>
            </a:r>
            <a:r>
              <a:rPr lang="ru-RU" dirty="0">
                <a:solidFill>
                  <a:schemeClr val="accent6">
                    <a:lumMod val="75000"/>
                  </a:schemeClr>
                </a:solidFill>
              </a:rPr>
              <a:t> </a:t>
            </a:r>
            <a:r>
              <a:rPr lang="ru-RU" dirty="0" err="1">
                <a:solidFill>
                  <a:schemeClr val="accent6">
                    <a:lumMod val="75000"/>
                  </a:schemeClr>
                </a:solidFill>
              </a:rPr>
              <a:t>салаларының</a:t>
            </a:r>
            <a:r>
              <a:rPr lang="ru-RU" dirty="0">
                <a:solidFill>
                  <a:schemeClr val="accent6">
                    <a:lumMod val="75000"/>
                  </a:schemeClr>
                </a:solidFill>
              </a:rPr>
              <a:t> </a:t>
            </a:r>
            <a:r>
              <a:rPr lang="ru-RU" dirty="0" err="1">
                <a:solidFill>
                  <a:schemeClr val="accent6">
                    <a:lumMod val="75000"/>
                  </a:schemeClr>
                </a:solidFill>
              </a:rPr>
              <a:t>қалдықтарын</a:t>
            </a:r>
            <a:r>
              <a:rPr lang="ru-RU" dirty="0">
                <a:solidFill>
                  <a:schemeClr val="accent6">
                    <a:lumMod val="75000"/>
                  </a:schemeClr>
                </a:solidFill>
              </a:rPr>
              <a:t> (</a:t>
            </a:r>
            <a:r>
              <a:rPr lang="ru-RU" dirty="0" err="1">
                <a:solidFill>
                  <a:schemeClr val="accent6">
                    <a:lumMod val="75000"/>
                  </a:schemeClr>
                </a:solidFill>
              </a:rPr>
              <a:t>жылу</a:t>
            </a:r>
            <a:r>
              <a:rPr lang="ru-RU" dirty="0">
                <a:solidFill>
                  <a:schemeClr val="accent6">
                    <a:lumMod val="75000"/>
                  </a:schemeClr>
                </a:solidFill>
              </a:rPr>
              <a:t> </a:t>
            </a:r>
            <a:r>
              <a:rPr lang="ru-RU" dirty="0" err="1">
                <a:solidFill>
                  <a:schemeClr val="accent6">
                    <a:lumMod val="75000"/>
                  </a:schemeClr>
                </a:solidFill>
              </a:rPr>
              <a:t>электр</a:t>
            </a:r>
            <a:r>
              <a:rPr lang="ru-RU" dirty="0">
                <a:solidFill>
                  <a:schemeClr val="accent6">
                    <a:lumMod val="75000"/>
                  </a:schemeClr>
                </a:solidFill>
              </a:rPr>
              <a:t> </a:t>
            </a:r>
            <a:r>
              <a:rPr lang="ru-RU" dirty="0" err="1">
                <a:solidFill>
                  <a:schemeClr val="accent6">
                    <a:lumMod val="75000"/>
                  </a:schemeClr>
                </a:solidFill>
              </a:rPr>
              <a:t>станцияларының</a:t>
            </a:r>
            <a:r>
              <a:rPr lang="ru-RU" dirty="0">
                <a:solidFill>
                  <a:schemeClr val="accent6">
                    <a:lumMod val="75000"/>
                  </a:schemeClr>
                </a:solidFill>
              </a:rPr>
              <a:t>, </a:t>
            </a:r>
            <a:r>
              <a:rPr lang="ru-RU" dirty="0" err="1">
                <a:solidFill>
                  <a:schemeClr val="accent6">
                    <a:lumMod val="75000"/>
                  </a:schemeClr>
                </a:solidFill>
              </a:rPr>
              <a:t>металлургияның</a:t>
            </a:r>
            <a:r>
              <a:rPr lang="ru-RU" dirty="0">
                <a:solidFill>
                  <a:schemeClr val="accent6">
                    <a:lumMod val="75000"/>
                  </a:schemeClr>
                </a:solidFill>
              </a:rPr>
              <a:t> </a:t>
            </a:r>
            <a:r>
              <a:rPr lang="ru-RU" dirty="0" err="1">
                <a:solidFill>
                  <a:schemeClr val="accent6">
                    <a:lumMod val="75000"/>
                  </a:schemeClr>
                </a:solidFill>
              </a:rPr>
              <a:t>күлі</a:t>
            </a:r>
            <a:r>
              <a:rPr lang="ru-RU" dirty="0">
                <a:solidFill>
                  <a:schemeClr val="accent6">
                    <a:lumMod val="75000"/>
                  </a:schemeClr>
                </a:solidFill>
              </a:rPr>
              <a:t> мен </a:t>
            </a:r>
            <a:r>
              <a:rPr lang="ru-RU" dirty="0" err="1">
                <a:solidFill>
                  <a:schemeClr val="accent6">
                    <a:lumMod val="75000"/>
                  </a:schemeClr>
                </a:solidFill>
              </a:rPr>
              <a:t>шлактары</a:t>
            </a:r>
            <a:r>
              <a:rPr lang="ru-RU" dirty="0">
                <a:solidFill>
                  <a:schemeClr val="accent6">
                    <a:lumMod val="75000"/>
                  </a:schemeClr>
                </a:solidFill>
              </a:rPr>
              <a:t>) </a:t>
            </a:r>
            <a:r>
              <a:rPr lang="ru-RU" dirty="0" err="1">
                <a:solidFill>
                  <a:schemeClr val="accent6">
                    <a:lumMod val="75000"/>
                  </a:schemeClr>
                </a:solidFill>
              </a:rPr>
              <a:t>пайдаланады</a:t>
            </a:r>
            <a:r>
              <a:rPr lang="ru-RU" dirty="0">
                <a:solidFill>
                  <a:schemeClr val="accent6">
                    <a:lumMod val="75000"/>
                  </a:schemeClr>
                </a:solidFill>
              </a:rPr>
              <a:t>. </a:t>
            </a:r>
            <a:endParaRPr lang="ru-RU" dirty="0" smtClean="0">
              <a:solidFill>
                <a:schemeClr val="accent6">
                  <a:lumMod val="75000"/>
                </a:schemeClr>
              </a:solidFill>
            </a:endParaRPr>
          </a:p>
          <a:p>
            <a:r>
              <a:rPr lang="ru-RU" dirty="0" err="1" smtClean="0">
                <a:solidFill>
                  <a:schemeClr val="accent6">
                    <a:lumMod val="75000"/>
                  </a:schemeClr>
                </a:solidFill>
              </a:rPr>
              <a:t>Шикізаттың</a:t>
            </a:r>
            <a:r>
              <a:rPr lang="ru-RU" dirty="0" smtClean="0">
                <a:solidFill>
                  <a:schemeClr val="accent6">
                    <a:lumMod val="75000"/>
                  </a:schemeClr>
                </a:solidFill>
              </a:rPr>
              <a:t> </a:t>
            </a:r>
            <a:r>
              <a:rPr lang="ru-RU" dirty="0" err="1">
                <a:solidFill>
                  <a:schemeClr val="accent6">
                    <a:lumMod val="75000"/>
                  </a:schemeClr>
                </a:solidFill>
              </a:rPr>
              <a:t>кейбір</a:t>
            </a:r>
            <a:r>
              <a:rPr lang="ru-RU" dirty="0">
                <a:solidFill>
                  <a:schemeClr val="accent6">
                    <a:lumMod val="75000"/>
                  </a:schemeClr>
                </a:solidFill>
              </a:rPr>
              <a:t> </a:t>
            </a:r>
            <a:r>
              <a:rPr lang="ru-RU" dirty="0" err="1">
                <a:solidFill>
                  <a:schemeClr val="accent6">
                    <a:lumMod val="75000"/>
                  </a:schemeClr>
                </a:solidFill>
              </a:rPr>
              <a:t>түрлері</a:t>
            </a:r>
            <a:r>
              <a:rPr lang="ru-RU" dirty="0">
                <a:solidFill>
                  <a:schemeClr val="accent6">
                    <a:lumMod val="75000"/>
                  </a:schemeClr>
                </a:solidFill>
              </a:rPr>
              <a:t> </a:t>
            </a:r>
            <a:r>
              <a:rPr lang="ru-RU" dirty="0" err="1">
                <a:solidFill>
                  <a:schemeClr val="accent6">
                    <a:lumMod val="75000"/>
                  </a:schemeClr>
                </a:solidFill>
              </a:rPr>
              <a:t>барлық</a:t>
            </a:r>
            <a:r>
              <a:rPr lang="ru-RU" dirty="0">
                <a:solidFill>
                  <a:schemeClr val="accent6">
                    <a:lumMod val="75000"/>
                  </a:schemeClr>
                </a:solidFill>
              </a:rPr>
              <a:t> </a:t>
            </a:r>
            <a:r>
              <a:rPr lang="ru-RU" dirty="0" err="1">
                <a:solidFill>
                  <a:schemeClr val="accent6">
                    <a:lumMod val="75000"/>
                  </a:schemeClr>
                </a:solidFill>
              </a:rPr>
              <a:t>жерде</a:t>
            </a:r>
            <a:r>
              <a:rPr lang="ru-RU" dirty="0">
                <a:solidFill>
                  <a:schemeClr val="accent6">
                    <a:lumMod val="75000"/>
                  </a:schemeClr>
                </a:solidFill>
              </a:rPr>
              <a:t> </a:t>
            </a:r>
            <a:r>
              <a:rPr lang="ru-RU" dirty="0" err="1">
                <a:solidFill>
                  <a:schemeClr val="accent6">
                    <a:lumMod val="75000"/>
                  </a:schemeClr>
                </a:solidFill>
              </a:rPr>
              <a:t>дерлік</a:t>
            </a:r>
            <a:r>
              <a:rPr lang="ru-RU" dirty="0">
                <a:solidFill>
                  <a:schemeClr val="accent6">
                    <a:lumMod val="75000"/>
                  </a:schemeClr>
                </a:solidFill>
              </a:rPr>
              <a:t> </a:t>
            </a:r>
            <a:r>
              <a:rPr lang="ru-RU" dirty="0" err="1">
                <a:solidFill>
                  <a:schemeClr val="accent6">
                    <a:lumMod val="75000"/>
                  </a:schemeClr>
                </a:solidFill>
              </a:rPr>
              <a:t>кездеседі</a:t>
            </a:r>
            <a:r>
              <a:rPr lang="ru-RU" dirty="0">
                <a:solidFill>
                  <a:schemeClr val="accent6">
                    <a:lumMod val="75000"/>
                  </a:schemeClr>
                </a:solidFill>
              </a:rPr>
              <a:t> (саз, </a:t>
            </a:r>
            <a:r>
              <a:rPr lang="ru-RU" dirty="0" err="1">
                <a:solidFill>
                  <a:schemeClr val="accent6">
                    <a:lumMod val="75000"/>
                  </a:schemeClr>
                </a:solidFill>
              </a:rPr>
              <a:t>әктас</a:t>
            </a:r>
            <a:r>
              <a:rPr lang="ru-RU" dirty="0">
                <a:solidFill>
                  <a:schemeClr val="accent6">
                    <a:lumMod val="75000"/>
                  </a:schemeClr>
                </a:solidFill>
              </a:rPr>
              <a:t>, </a:t>
            </a:r>
            <a:r>
              <a:rPr lang="ru-RU" dirty="0" err="1">
                <a:solidFill>
                  <a:schemeClr val="accent6">
                    <a:lumMod val="75000"/>
                  </a:schemeClr>
                </a:solidFill>
              </a:rPr>
              <a:t>қиыршық</a:t>
            </a:r>
            <a:r>
              <a:rPr lang="ru-RU" dirty="0">
                <a:solidFill>
                  <a:schemeClr val="accent6">
                    <a:lumMod val="75000"/>
                  </a:schemeClr>
                </a:solidFill>
              </a:rPr>
              <a:t> </a:t>
            </a:r>
            <a:r>
              <a:rPr lang="ru-RU" dirty="0" err="1">
                <a:solidFill>
                  <a:schemeClr val="accent6">
                    <a:lumMod val="75000"/>
                  </a:schemeClr>
                </a:solidFill>
              </a:rPr>
              <a:t>тас</a:t>
            </a:r>
            <a:r>
              <a:rPr lang="ru-RU" dirty="0">
                <a:solidFill>
                  <a:schemeClr val="accent6">
                    <a:lumMod val="75000"/>
                  </a:schemeClr>
                </a:solidFill>
              </a:rPr>
              <a:t>), ал </a:t>
            </a:r>
            <a:r>
              <a:rPr lang="ru-RU" dirty="0" err="1">
                <a:solidFill>
                  <a:schemeClr val="accent6">
                    <a:lumMod val="75000"/>
                  </a:schemeClr>
                </a:solidFill>
              </a:rPr>
              <a:t>басқалары</a:t>
            </a:r>
            <a:r>
              <a:rPr lang="ru-RU" dirty="0">
                <a:solidFill>
                  <a:schemeClr val="accent6">
                    <a:lumMod val="75000"/>
                  </a:schemeClr>
                </a:solidFill>
              </a:rPr>
              <a:t> тек </a:t>
            </a:r>
            <a:r>
              <a:rPr lang="ru-RU" dirty="0" err="1">
                <a:solidFill>
                  <a:schemeClr val="accent6">
                    <a:lumMod val="75000"/>
                  </a:schemeClr>
                </a:solidFill>
              </a:rPr>
              <a:t>жеке</a:t>
            </a:r>
            <a:r>
              <a:rPr lang="ru-RU" dirty="0">
                <a:solidFill>
                  <a:schemeClr val="accent6">
                    <a:lumMod val="75000"/>
                  </a:schemeClr>
                </a:solidFill>
              </a:rPr>
              <a:t> </a:t>
            </a:r>
            <a:r>
              <a:rPr lang="ru-RU" dirty="0" err="1">
                <a:solidFill>
                  <a:schemeClr val="accent6">
                    <a:lumMod val="75000"/>
                  </a:schemeClr>
                </a:solidFill>
              </a:rPr>
              <a:t>аудандарда</a:t>
            </a:r>
            <a:r>
              <a:rPr lang="ru-RU" dirty="0">
                <a:solidFill>
                  <a:schemeClr val="accent6">
                    <a:lumMod val="75000"/>
                  </a:schemeClr>
                </a:solidFill>
              </a:rPr>
              <a:t> (цемент </a:t>
            </a:r>
            <a:r>
              <a:rPr lang="ru-RU" dirty="0" err="1">
                <a:solidFill>
                  <a:schemeClr val="accent6">
                    <a:lumMod val="75000"/>
                  </a:schemeClr>
                </a:solidFill>
              </a:rPr>
              <a:t>мергендері</a:t>
            </a:r>
            <a:r>
              <a:rPr lang="ru-RU" dirty="0">
                <a:solidFill>
                  <a:schemeClr val="accent6">
                    <a:lumMod val="75000"/>
                  </a:schemeClr>
                </a:solidFill>
              </a:rPr>
              <a:t>, кварц </a:t>
            </a:r>
            <a:r>
              <a:rPr lang="ru-RU" dirty="0" err="1">
                <a:solidFill>
                  <a:schemeClr val="accent6">
                    <a:lumMod val="75000"/>
                  </a:schemeClr>
                </a:solidFill>
              </a:rPr>
              <a:t>құмдары</a:t>
            </a:r>
            <a:r>
              <a:rPr lang="ru-RU" dirty="0">
                <a:solidFill>
                  <a:schemeClr val="accent6">
                    <a:lumMod val="75000"/>
                  </a:schemeClr>
                </a:solidFill>
              </a:rPr>
              <a:t>, бор). </a:t>
            </a:r>
            <a:r>
              <a:rPr lang="ru-RU" dirty="0" err="1">
                <a:solidFill>
                  <a:schemeClr val="accent6">
                    <a:lumMod val="75000"/>
                  </a:schemeClr>
                </a:solidFill>
              </a:rPr>
              <a:t>Минералды-құрылыс</a:t>
            </a:r>
            <a:r>
              <a:rPr lang="ru-RU" dirty="0">
                <a:solidFill>
                  <a:schemeClr val="accent6">
                    <a:lumMod val="75000"/>
                  </a:schemeClr>
                </a:solidFill>
              </a:rPr>
              <a:t> </a:t>
            </a:r>
            <a:r>
              <a:rPr lang="ru-RU" dirty="0" err="1">
                <a:solidFill>
                  <a:schemeClr val="accent6">
                    <a:lumMod val="75000"/>
                  </a:schemeClr>
                </a:solidFill>
              </a:rPr>
              <a:t>шикізатын</a:t>
            </a:r>
            <a:r>
              <a:rPr lang="ru-RU" dirty="0">
                <a:solidFill>
                  <a:schemeClr val="accent6">
                    <a:lumMod val="75000"/>
                  </a:schemeClr>
                </a:solidFill>
              </a:rPr>
              <a:t> </a:t>
            </a:r>
            <a:r>
              <a:rPr lang="ru-RU" dirty="0" err="1">
                <a:solidFill>
                  <a:schemeClr val="accent6">
                    <a:lumMod val="75000"/>
                  </a:schemeClr>
                </a:solidFill>
              </a:rPr>
              <a:t>құрылыс</a:t>
            </a:r>
            <a:r>
              <a:rPr lang="ru-RU" dirty="0">
                <a:solidFill>
                  <a:schemeClr val="accent6">
                    <a:lumMod val="75000"/>
                  </a:schemeClr>
                </a:solidFill>
              </a:rPr>
              <a:t> </a:t>
            </a:r>
            <a:r>
              <a:rPr lang="ru-RU" dirty="0" err="1">
                <a:solidFill>
                  <a:schemeClr val="accent6">
                    <a:lumMod val="75000"/>
                  </a:schemeClr>
                </a:solidFill>
              </a:rPr>
              <a:t>материалдары</a:t>
            </a:r>
            <a:r>
              <a:rPr lang="ru-RU" dirty="0">
                <a:solidFill>
                  <a:schemeClr val="accent6">
                    <a:lumMod val="75000"/>
                  </a:schemeClr>
                </a:solidFill>
              </a:rPr>
              <a:t> </a:t>
            </a:r>
            <a:r>
              <a:rPr lang="ru-RU" dirty="0" err="1">
                <a:solidFill>
                  <a:schemeClr val="accent6">
                    <a:lumMod val="75000"/>
                  </a:schemeClr>
                </a:solidFill>
              </a:rPr>
              <a:t>өнеркәсібі</a:t>
            </a:r>
            <a:r>
              <a:rPr lang="ru-RU" dirty="0">
                <a:solidFill>
                  <a:schemeClr val="accent6">
                    <a:lumMod val="75000"/>
                  </a:schemeClr>
                </a:solidFill>
              </a:rPr>
              <a:t> </a:t>
            </a:r>
            <a:r>
              <a:rPr lang="ru-RU" dirty="0" err="1">
                <a:solidFill>
                  <a:schemeClr val="accent6">
                    <a:lumMod val="75000"/>
                  </a:schemeClr>
                </a:solidFill>
              </a:rPr>
              <a:t>үлкен</a:t>
            </a:r>
            <a:r>
              <a:rPr lang="ru-RU" dirty="0">
                <a:solidFill>
                  <a:schemeClr val="accent6">
                    <a:lumMod val="75000"/>
                  </a:schemeClr>
                </a:solidFill>
              </a:rPr>
              <a:t> </a:t>
            </a:r>
            <a:r>
              <a:rPr lang="ru-RU" dirty="0" err="1">
                <a:solidFill>
                  <a:schemeClr val="accent6">
                    <a:lumMod val="75000"/>
                  </a:schemeClr>
                </a:solidFill>
              </a:rPr>
              <a:t>көлемде</a:t>
            </a:r>
            <a:r>
              <a:rPr lang="ru-RU" dirty="0">
                <a:solidFill>
                  <a:schemeClr val="accent6">
                    <a:lumMod val="75000"/>
                  </a:schemeClr>
                </a:solidFill>
              </a:rPr>
              <a:t> </a:t>
            </a:r>
            <a:r>
              <a:rPr lang="ru-RU" dirty="0" err="1">
                <a:solidFill>
                  <a:schemeClr val="accent6">
                    <a:lumMod val="75000"/>
                  </a:schemeClr>
                </a:solidFill>
              </a:rPr>
              <a:t>тұтынатындықтан</a:t>
            </a:r>
            <a:r>
              <a:rPr lang="ru-RU" dirty="0">
                <a:solidFill>
                  <a:schemeClr val="accent6">
                    <a:lumMod val="75000"/>
                  </a:schemeClr>
                </a:solidFill>
              </a:rPr>
              <a:t>, </a:t>
            </a:r>
            <a:r>
              <a:rPr lang="ru-RU" dirty="0" err="1">
                <a:solidFill>
                  <a:srgbClr val="FF0000"/>
                </a:solidFill>
              </a:rPr>
              <a:t>шикізат</a:t>
            </a:r>
            <a:r>
              <a:rPr lang="ru-RU" dirty="0">
                <a:solidFill>
                  <a:srgbClr val="FF0000"/>
                </a:solidFill>
              </a:rPr>
              <a:t> факторы </a:t>
            </a:r>
            <a:r>
              <a:rPr lang="ru-RU" dirty="0" err="1">
                <a:solidFill>
                  <a:schemeClr val="accent6">
                    <a:lumMod val="75000"/>
                  </a:schemeClr>
                </a:solidFill>
              </a:rPr>
              <a:t>кәсіпорындарды</a:t>
            </a:r>
            <a:r>
              <a:rPr lang="ru-RU" dirty="0">
                <a:solidFill>
                  <a:schemeClr val="accent6">
                    <a:lumMod val="75000"/>
                  </a:schemeClr>
                </a:solidFill>
              </a:rPr>
              <a:t> </a:t>
            </a:r>
            <a:r>
              <a:rPr lang="ru-RU" dirty="0" err="1">
                <a:solidFill>
                  <a:schemeClr val="accent6">
                    <a:lumMod val="75000"/>
                  </a:schemeClr>
                </a:solidFill>
              </a:rPr>
              <a:t>орналастыру</a:t>
            </a:r>
            <a:r>
              <a:rPr lang="ru-RU" dirty="0">
                <a:solidFill>
                  <a:schemeClr val="accent6">
                    <a:lumMod val="75000"/>
                  </a:schemeClr>
                </a:solidFill>
              </a:rPr>
              <a:t> </a:t>
            </a:r>
            <a:r>
              <a:rPr lang="ru-RU" dirty="0" err="1">
                <a:solidFill>
                  <a:schemeClr val="accent6">
                    <a:lumMod val="75000"/>
                  </a:schemeClr>
                </a:solidFill>
              </a:rPr>
              <a:t>кезінде</a:t>
            </a:r>
            <a:r>
              <a:rPr lang="ru-RU" dirty="0">
                <a:solidFill>
                  <a:schemeClr val="accent6">
                    <a:lumMod val="75000"/>
                  </a:schemeClr>
                </a:solidFill>
              </a:rPr>
              <a:t> </a:t>
            </a:r>
            <a:r>
              <a:rPr lang="ru-RU" dirty="0" err="1">
                <a:solidFill>
                  <a:schemeClr val="accent6">
                    <a:lumMod val="75000"/>
                  </a:schemeClr>
                </a:solidFill>
              </a:rPr>
              <a:t>маңызды</a:t>
            </a:r>
            <a:r>
              <a:rPr lang="ru-RU" dirty="0">
                <a:solidFill>
                  <a:schemeClr val="accent6">
                    <a:lumMod val="75000"/>
                  </a:schemeClr>
                </a:solidFill>
              </a:rPr>
              <a:t> </a:t>
            </a:r>
            <a:r>
              <a:rPr lang="ru-RU" dirty="0" err="1">
                <a:solidFill>
                  <a:schemeClr val="accent6">
                    <a:lumMod val="75000"/>
                  </a:schemeClr>
                </a:solidFill>
              </a:rPr>
              <a:t>факторлардың</a:t>
            </a:r>
            <a:r>
              <a:rPr lang="ru-RU" dirty="0">
                <a:solidFill>
                  <a:schemeClr val="accent6">
                    <a:lumMod val="75000"/>
                  </a:schemeClr>
                </a:solidFill>
              </a:rPr>
              <a:t> </a:t>
            </a:r>
            <a:r>
              <a:rPr lang="ru-RU" dirty="0" err="1">
                <a:solidFill>
                  <a:schemeClr val="accent6">
                    <a:lumMod val="75000"/>
                  </a:schemeClr>
                </a:solidFill>
              </a:rPr>
              <a:t>бірі</a:t>
            </a:r>
            <a:r>
              <a:rPr lang="ru-RU" dirty="0">
                <a:solidFill>
                  <a:schemeClr val="accent6">
                    <a:lumMod val="75000"/>
                  </a:schemeClr>
                </a:solidFill>
              </a:rPr>
              <a:t> </a:t>
            </a:r>
            <a:r>
              <a:rPr lang="ru-RU" dirty="0" err="1">
                <a:solidFill>
                  <a:schemeClr val="accent6">
                    <a:lumMod val="75000"/>
                  </a:schemeClr>
                </a:solidFill>
              </a:rPr>
              <a:t>болып</a:t>
            </a:r>
            <a:r>
              <a:rPr lang="ru-RU" dirty="0">
                <a:solidFill>
                  <a:schemeClr val="accent6">
                    <a:lumMod val="75000"/>
                  </a:schemeClr>
                </a:solidFill>
              </a:rPr>
              <a:t> </a:t>
            </a:r>
            <a:r>
              <a:rPr lang="ru-RU" dirty="0" err="1">
                <a:solidFill>
                  <a:schemeClr val="accent6">
                    <a:lumMod val="75000"/>
                  </a:schemeClr>
                </a:solidFill>
              </a:rPr>
              <a:t>табылады</a:t>
            </a:r>
            <a:r>
              <a:rPr lang="ru-RU" dirty="0">
                <a:solidFill>
                  <a:schemeClr val="accent6">
                    <a:lumMod val="75000"/>
                  </a:schemeClr>
                </a:solidFill>
              </a:rPr>
              <a:t>.</a:t>
            </a:r>
          </a:p>
        </p:txBody>
      </p:sp>
    </p:spTree>
    <p:extLst>
      <p:ext uri="{BB962C8B-B14F-4D97-AF65-F5344CB8AC3E}">
        <p14:creationId xmlns:p14="http://schemas.microsoft.com/office/powerpoint/2010/main" val="319659011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1096</TotalTime>
  <Words>1238</Words>
  <Application>Microsoft Office PowerPoint</Application>
  <PresentationFormat>Экран (4:3)</PresentationFormat>
  <Paragraphs>63</Paragraphs>
  <Slides>18</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Презентация PowerPoint</vt:lpstr>
      <vt:lpstr>Жоспары</vt:lpstr>
      <vt:lpstr>Презентация PowerPoint</vt:lpstr>
      <vt:lpstr>Презентация PowerPoint</vt:lpstr>
      <vt:lpstr>Презентация PowerPoint</vt:lpstr>
      <vt:lpstr>Презентация PowerPoint</vt:lpstr>
      <vt:lpstr>Презентация PowerPoint</vt:lpstr>
      <vt:lpstr>Құрылымы мен мәні</vt:lpstr>
      <vt:lpstr>Даму және орналастыру факторлары</vt:lpstr>
      <vt:lpstr>Презентация PowerPoint</vt:lpstr>
      <vt:lpstr>Презентация PowerPoint</vt:lpstr>
      <vt:lpstr>Цемент өнеркәсібі</vt:lpstr>
      <vt:lpstr>Презентация PowerPoint</vt:lpstr>
      <vt:lpstr>Презентация PowerPoint</vt:lpstr>
      <vt:lpstr>Презентация PowerPoint</vt:lpstr>
      <vt:lpstr>Презентация PowerPoint</vt:lpstr>
      <vt:lpstr>Презентация PowerPoint</vt:lpstr>
      <vt:lpstr>Қорытынды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Acer</cp:lastModifiedBy>
  <cp:revision>39</cp:revision>
  <dcterms:created xsi:type="dcterms:W3CDTF">2021-03-27T19:40:53Z</dcterms:created>
  <dcterms:modified xsi:type="dcterms:W3CDTF">2021-03-31T16:00:58Z</dcterms:modified>
</cp:coreProperties>
</file>